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notesMasterIdLst>
    <p:notesMasterId r:id="rId22"/>
  </p:notesMasterIdLst>
  <p:sldIdLst>
    <p:sldId id="281" r:id="rId3"/>
    <p:sldId id="259" r:id="rId4"/>
    <p:sldId id="260" r:id="rId5"/>
    <p:sldId id="288" r:id="rId6"/>
    <p:sldId id="272" r:id="rId7"/>
    <p:sldId id="296" r:id="rId8"/>
    <p:sldId id="295" r:id="rId9"/>
    <p:sldId id="294" r:id="rId10"/>
    <p:sldId id="300" r:id="rId11"/>
    <p:sldId id="274" r:id="rId12"/>
    <p:sldId id="277" r:id="rId13"/>
    <p:sldId id="299" r:id="rId14"/>
    <p:sldId id="261" r:id="rId15"/>
    <p:sldId id="290" r:id="rId16"/>
    <p:sldId id="301" r:id="rId17"/>
    <p:sldId id="303" r:id="rId18"/>
    <p:sldId id="291" r:id="rId19"/>
    <p:sldId id="273" r:id="rId20"/>
    <p:sldId id="280" r:id="rId21"/>
  </p:sldIdLst>
  <p:sldSz cx="12192000" cy="6858000"/>
  <p:notesSz cx="6858000" cy="9144000"/>
  <p:embeddedFontLst>
    <p:embeddedFont>
      <p:font typeface="华文细黑" panose="02010600040101010101" pitchFamily="2" charset="-122"/>
      <p:regular r:id="rId23"/>
    </p:embeddedFont>
    <p:embeddedFont>
      <p:font typeface="Calibri" panose="020F0502020204030204" pitchFamily="34" charset="0"/>
      <p:regular r:id="rId24"/>
      <p:bold r:id="rId25"/>
      <p:italic r:id="rId26"/>
      <p:boldItalic r:id="rId27"/>
    </p:embeddedFont>
    <p:embeddedFont>
      <p:font typeface="微软雅黑" panose="020B0503020204020204" pitchFamily="34" charset="-122"/>
      <p:regular r:id="rId28"/>
      <p:bold r:id="rId29"/>
    </p:embeddedFont>
    <p:embeddedFont>
      <p:font typeface="Calibri Light" panose="020F0302020204030204" pitchFamily="34" charset="0"/>
      <p:regular r:id="rId30"/>
      <p:italic r:id="rId31"/>
    </p:embeddedFont>
    <p:embeddedFont>
      <p:font typeface="等线" panose="02010600030101010101" pitchFamily="2" charset="-122"/>
      <p:regular r:id="rId32"/>
      <p:bold r:id="rId33"/>
    </p:embeddedFont>
    <p:embeddedFont>
      <p:font typeface="Agency FB" panose="020B0503020202020204" pitchFamily="34" charset="0"/>
      <p:regular r:id="rId34"/>
      <p:bold r:id="rId3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234" userDrawn="1">
          <p15:clr>
            <a:srgbClr val="A4A3A4"/>
          </p15:clr>
        </p15:guide>
        <p15:guide id="3" pos="7446" userDrawn="1">
          <p15:clr>
            <a:srgbClr val="A4A3A4"/>
          </p15:clr>
        </p15:guide>
        <p15:guide id="4" orient="horz" pos="527" userDrawn="1">
          <p15:clr>
            <a:srgbClr val="A4A3A4"/>
          </p15:clr>
        </p15:guide>
        <p15:guide id="5" pos="60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5C2"/>
    <a:srgbClr val="BACEE7"/>
    <a:srgbClr val="E40C77"/>
    <a:srgbClr val="07A8DC"/>
    <a:srgbClr val="FFCC00"/>
    <a:srgbClr val="404040"/>
    <a:srgbClr val="E20D78"/>
    <a:srgbClr val="004BAE"/>
    <a:srgbClr val="FFD215"/>
    <a:srgbClr val="F424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03" autoAdjust="0"/>
    <p:restoredTop sz="93963" autoAdjust="0"/>
  </p:normalViewPr>
  <p:slideViewPr>
    <p:cSldViewPr snapToGrid="0">
      <p:cViewPr varScale="1">
        <p:scale>
          <a:sx n="83" d="100"/>
          <a:sy n="83" d="100"/>
        </p:scale>
        <p:origin x="61" y="40"/>
      </p:cViewPr>
      <p:guideLst>
        <p:guide orient="horz" pos="2137"/>
        <p:guide pos="234"/>
        <p:guide pos="7446"/>
        <p:guide orient="horz" pos="527"/>
        <p:guide pos="6063"/>
      </p:guideLst>
    </p:cSldViewPr>
  </p:slideViewPr>
  <p:outlineViewPr>
    <p:cViewPr>
      <p:scale>
        <a:sx n="33" d="100"/>
        <a:sy n="33" d="100"/>
      </p:scale>
      <p:origin x="0" y="-2020"/>
    </p:cViewPr>
  </p:outlineViewPr>
  <p:notesTextViewPr>
    <p:cViewPr>
      <p:scale>
        <a:sx n="1" d="1"/>
        <a:sy n="1" d="1"/>
      </p:scale>
      <p:origin x="0" y="0"/>
    </p:cViewPr>
  </p:notesTextViewPr>
  <p:sorterViewPr>
    <p:cViewPr>
      <p:scale>
        <a:sx n="66" d="100"/>
        <a:sy n="66" d="100"/>
      </p:scale>
      <p:origin x="0" y="-13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11.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23E579-6B2C-4EDA-988B-01F8192CD765}" type="datetimeFigureOut">
              <a:rPr lang="zh-CN" altLang="en-US" smtClean="0"/>
              <a:t>2019/2/1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FC88D5-F8D2-47A8-A5ED-A21B43559E59}" type="slidenum">
              <a:rPr lang="zh-CN" altLang="en-US" smtClean="0"/>
              <a:t>‹#›</a:t>
            </a:fld>
            <a:endParaRPr lang="zh-CN" altLang="en-US"/>
          </a:p>
        </p:txBody>
      </p:sp>
    </p:spTree>
    <p:extLst>
      <p:ext uri="{BB962C8B-B14F-4D97-AF65-F5344CB8AC3E}">
        <p14:creationId xmlns:p14="http://schemas.microsoft.com/office/powerpoint/2010/main" val="1569786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1923867591"/>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2332390510"/>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1321993488"/>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Normal Center">
    <p:spTree>
      <p:nvGrpSpPr>
        <p:cNvPr id="1" name=""/>
        <p:cNvGrpSpPr/>
        <p:nvPr/>
      </p:nvGrpSpPr>
      <p:grpSpPr>
        <a:xfrm>
          <a:off x="0" y="0"/>
          <a:ext cx="0" cy="0"/>
          <a:chOff x="0" y="0"/>
          <a:chExt cx="0" cy="0"/>
        </a:xfrm>
      </p:grpSpPr>
      <p:sp>
        <p:nvSpPr>
          <p:cNvPr id="15" name="TextBox 14"/>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4"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5"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
        <p:nvSpPr>
          <p:cNvPr id="10" name="TextBox 9"/>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6" name="Straight Connector 5"/>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91285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Normal w/ image">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9157252" y="0"/>
            <a:ext cx="3034748" cy="6858000"/>
          </a:xfrm>
        </p:spPr>
        <p:txBody>
          <a:bodyPr/>
          <a:lstStyle/>
          <a:p>
            <a:endParaRPr lang="id-ID"/>
          </a:p>
        </p:txBody>
      </p:sp>
      <p:sp>
        <p:nvSpPr>
          <p:cNvPr id="9"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11"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
        <p:nvSpPr>
          <p:cNvPr id="8" name="TextBox 7"/>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0" name="TextBox 9"/>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5" name="Straight Connector 14"/>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56334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Normal w/ image 3">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9157252" y="0"/>
            <a:ext cx="3034748" cy="3485322"/>
          </a:xfrm>
        </p:spPr>
        <p:txBody>
          <a:bodyPr/>
          <a:lstStyle/>
          <a:p>
            <a:endParaRPr lang="id-ID"/>
          </a:p>
        </p:txBody>
      </p:sp>
      <p:sp>
        <p:nvSpPr>
          <p:cNvPr id="7" name="Picture Placeholder 2"/>
          <p:cNvSpPr>
            <a:spLocks noGrp="1"/>
          </p:cNvSpPr>
          <p:nvPr>
            <p:ph type="pic" sz="quarter" idx="12"/>
          </p:nvPr>
        </p:nvSpPr>
        <p:spPr>
          <a:xfrm>
            <a:off x="9157252" y="3498574"/>
            <a:ext cx="3034748" cy="3359426"/>
          </a:xfrm>
        </p:spPr>
        <p:txBody>
          <a:bodyPr/>
          <a:lstStyle/>
          <a:p>
            <a:endParaRPr lang="id-ID"/>
          </a:p>
        </p:txBody>
      </p:sp>
      <p:sp>
        <p:nvSpPr>
          <p:cNvPr id="8"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9"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
        <p:nvSpPr>
          <p:cNvPr id="10" name="TextBox 9"/>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4" name="TextBox 13"/>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5" name="Straight Connector 14"/>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03351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Normal w/ image 2">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2332382"/>
            <a:ext cx="12192000" cy="3635739"/>
          </a:xfrm>
        </p:spPr>
        <p:txBody>
          <a:bodyPr/>
          <a:lstStyle/>
          <a:p>
            <a:endParaRPr lang="id-ID"/>
          </a:p>
        </p:txBody>
      </p:sp>
      <p:sp>
        <p:nvSpPr>
          <p:cNvPr id="7"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8"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
        <p:nvSpPr>
          <p:cNvPr id="9" name="TextBox 8"/>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0" name="TextBox 9"/>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1" name="Straight Connector 10"/>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25900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5024889"/>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image full">
    <p:spTree>
      <p:nvGrpSpPr>
        <p:cNvPr id="1" name=""/>
        <p:cNvGrpSpPr/>
        <p:nvPr/>
      </p:nvGrpSpPr>
      <p:grpSpPr>
        <a:xfrm>
          <a:off x="0" y="0"/>
          <a:ext cx="0" cy="0"/>
          <a:chOff x="0" y="0"/>
          <a:chExt cx="0" cy="0"/>
        </a:xfrm>
      </p:grpSpPr>
      <p:sp>
        <p:nvSpPr>
          <p:cNvPr id="15" name="Picture Placeholder 4"/>
          <p:cNvSpPr>
            <a:spLocks noGrp="1"/>
          </p:cNvSpPr>
          <p:nvPr>
            <p:ph type="pic" sz="quarter" idx="10"/>
          </p:nvPr>
        </p:nvSpPr>
        <p:spPr>
          <a:xfrm>
            <a:off x="0" y="1"/>
            <a:ext cx="12192000" cy="6857999"/>
          </a:xfrm>
        </p:spPr>
        <p:txBody>
          <a:bodyPr/>
          <a:lstStyle/>
          <a:p>
            <a:endParaRPr lang="id-ID"/>
          </a:p>
        </p:txBody>
      </p:sp>
    </p:spTree>
    <p:extLst>
      <p:ext uri="{BB962C8B-B14F-4D97-AF65-F5344CB8AC3E}">
        <p14:creationId xmlns:p14="http://schemas.microsoft.com/office/powerpoint/2010/main" val="3754128439"/>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Normal Center no title">
    <p:spTree>
      <p:nvGrpSpPr>
        <p:cNvPr id="1" name=""/>
        <p:cNvGrpSpPr/>
        <p:nvPr/>
      </p:nvGrpSpPr>
      <p:grpSpPr>
        <a:xfrm>
          <a:off x="0" y="0"/>
          <a:ext cx="0" cy="0"/>
          <a:chOff x="0" y="0"/>
          <a:chExt cx="0" cy="0"/>
        </a:xfrm>
      </p:grpSpPr>
      <p:sp>
        <p:nvSpPr>
          <p:cNvPr id="7" name="TextBox 6"/>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9" name="Straight Connector 8"/>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84857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Normal w/ image 4">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1815549"/>
            <a:ext cx="12192000" cy="5042452"/>
          </a:xfrm>
        </p:spPr>
        <p:txBody>
          <a:bodyPr/>
          <a:lstStyle/>
          <a:p>
            <a:endParaRPr lang="id-ID"/>
          </a:p>
        </p:txBody>
      </p:sp>
      <p:sp>
        <p:nvSpPr>
          <p:cNvPr id="7"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8"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Tree>
    <p:extLst>
      <p:ext uri="{BB962C8B-B14F-4D97-AF65-F5344CB8AC3E}">
        <p14:creationId xmlns:p14="http://schemas.microsoft.com/office/powerpoint/2010/main" val="3246243657"/>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3323444596"/>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Normal Center Image">
    <p:spTree>
      <p:nvGrpSpPr>
        <p:cNvPr id="1" name=""/>
        <p:cNvGrpSpPr/>
        <p:nvPr/>
      </p:nvGrpSpPr>
      <p:grpSpPr>
        <a:xfrm>
          <a:off x="0" y="0"/>
          <a:ext cx="0" cy="0"/>
          <a:chOff x="0" y="0"/>
          <a:chExt cx="0" cy="0"/>
        </a:xfrm>
      </p:grpSpPr>
      <p:sp>
        <p:nvSpPr>
          <p:cNvPr id="6" name="Picture Placeholder 4"/>
          <p:cNvSpPr>
            <a:spLocks noGrp="1"/>
          </p:cNvSpPr>
          <p:nvPr>
            <p:ph type="pic" sz="quarter" idx="11"/>
          </p:nvPr>
        </p:nvSpPr>
        <p:spPr>
          <a:xfrm>
            <a:off x="0" y="27381"/>
            <a:ext cx="12192000" cy="6857999"/>
          </a:xfrm>
        </p:spPr>
        <p:txBody>
          <a:bodyPr>
            <a:normAutofit/>
          </a:bodyPr>
          <a:lstStyle>
            <a:lvl1pPr>
              <a:defRPr sz="1600"/>
            </a:lvl1pPr>
          </a:lstStyle>
          <a:p>
            <a:endParaRPr lang="id-ID"/>
          </a:p>
        </p:txBody>
      </p:sp>
      <p:sp>
        <p:nvSpPr>
          <p:cNvPr id="7"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8"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
        <p:nvSpPr>
          <p:cNvPr id="10" name="TextBox 9"/>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3" name="TextBox 12"/>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4" name="Straight Connector 13"/>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07012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image full">
    <p:spTree>
      <p:nvGrpSpPr>
        <p:cNvPr id="1" name=""/>
        <p:cNvGrpSpPr/>
        <p:nvPr/>
      </p:nvGrpSpPr>
      <p:grpSpPr>
        <a:xfrm>
          <a:off x="0" y="0"/>
          <a:ext cx="0" cy="0"/>
          <a:chOff x="0" y="0"/>
          <a:chExt cx="0" cy="0"/>
        </a:xfrm>
      </p:grpSpPr>
      <p:sp>
        <p:nvSpPr>
          <p:cNvPr id="15" name="Picture Placeholder 4"/>
          <p:cNvSpPr>
            <a:spLocks noGrp="1"/>
          </p:cNvSpPr>
          <p:nvPr>
            <p:ph type="pic" sz="quarter" idx="10"/>
          </p:nvPr>
        </p:nvSpPr>
        <p:spPr>
          <a:xfrm>
            <a:off x="0" y="1"/>
            <a:ext cx="12192000" cy="6857999"/>
          </a:xfrm>
        </p:spPr>
        <p:txBody>
          <a:bodyPr/>
          <a:lstStyle/>
          <a:p>
            <a:endParaRPr lang="id-ID"/>
          </a:p>
        </p:txBody>
      </p:sp>
      <p:sp>
        <p:nvSpPr>
          <p:cNvPr id="4" name="Picture Placeholder 3"/>
          <p:cNvSpPr>
            <a:spLocks noGrp="1" noChangeAspect="1"/>
          </p:cNvSpPr>
          <p:nvPr>
            <p:ph type="pic" sz="quarter" idx="11"/>
          </p:nvPr>
        </p:nvSpPr>
        <p:spPr>
          <a:xfrm>
            <a:off x="2433363" y="2239617"/>
            <a:ext cx="2160000" cy="2160000"/>
          </a:xfrm>
          <a:prstGeom prst="ellipse">
            <a:avLst/>
          </a:prstGeom>
        </p:spPr>
        <p:txBody>
          <a:bodyPr lIns="182880" tIns="91440" rIns="182880" bIns="91440"/>
          <a:lstStyle>
            <a:lvl1pPr marL="0" indent="0">
              <a:buFontTx/>
              <a:buNone/>
              <a:defRPr/>
            </a:lvl1pPr>
          </a:lstStyle>
          <a:p>
            <a:endParaRPr lang="en-US" dirty="0"/>
          </a:p>
        </p:txBody>
      </p:sp>
      <p:sp>
        <p:nvSpPr>
          <p:cNvPr id="5" name="Picture Placeholder 3"/>
          <p:cNvSpPr>
            <a:spLocks noGrp="1" noChangeAspect="1"/>
          </p:cNvSpPr>
          <p:nvPr>
            <p:ph type="pic" sz="quarter" idx="12"/>
          </p:nvPr>
        </p:nvSpPr>
        <p:spPr>
          <a:xfrm>
            <a:off x="5236198" y="2239617"/>
            <a:ext cx="2160000" cy="2160000"/>
          </a:xfrm>
          <a:prstGeom prst="ellipse">
            <a:avLst/>
          </a:prstGeom>
        </p:spPr>
        <p:txBody>
          <a:bodyPr lIns="182880" tIns="91440" rIns="182880" bIns="91440"/>
          <a:lstStyle>
            <a:lvl1pPr marL="0" indent="0">
              <a:buFontTx/>
              <a:buNone/>
              <a:defRPr/>
            </a:lvl1pPr>
          </a:lstStyle>
          <a:p>
            <a:endParaRPr lang="en-US" dirty="0"/>
          </a:p>
        </p:txBody>
      </p:sp>
      <p:sp>
        <p:nvSpPr>
          <p:cNvPr id="6" name="Picture Placeholder 3"/>
          <p:cNvSpPr>
            <a:spLocks noGrp="1" noChangeAspect="1"/>
          </p:cNvSpPr>
          <p:nvPr>
            <p:ph type="pic" sz="quarter" idx="13"/>
          </p:nvPr>
        </p:nvSpPr>
        <p:spPr>
          <a:xfrm>
            <a:off x="8039033" y="2239617"/>
            <a:ext cx="2160000" cy="2160000"/>
          </a:xfrm>
          <a:prstGeom prst="ellipse">
            <a:avLst/>
          </a:prstGeom>
        </p:spPr>
        <p:txBody>
          <a:bodyPr lIns="182880" tIns="91440" rIns="182880" bIns="91440"/>
          <a:lstStyle>
            <a:lvl1pPr marL="0" indent="0">
              <a:buFontTx/>
              <a:buNone/>
              <a:defRPr/>
            </a:lvl1pPr>
          </a:lstStyle>
          <a:p>
            <a:endParaRPr lang="en-US" dirty="0"/>
          </a:p>
        </p:txBody>
      </p:sp>
      <p:sp>
        <p:nvSpPr>
          <p:cNvPr id="10" name="TextBox 9"/>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1" name="TextBox 10"/>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2" name="Straight Connector 11"/>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84918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Hierrarchy placeholder">
    <p:spTree>
      <p:nvGrpSpPr>
        <p:cNvPr id="1" name=""/>
        <p:cNvGrpSpPr/>
        <p:nvPr/>
      </p:nvGrpSpPr>
      <p:grpSpPr>
        <a:xfrm>
          <a:off x="0" y="0"/>
          <a:ext cx="0" cy="0"/>
          <a:chOff x="0" y="0"/>
          <a:chExt cx="0" cy="0"/>
        </a:xfrm>
      </p:grpSpPr>
      <p:sp>
        <p:nvSpPr>
          <p:cNvPr id="4" name="Picture Placeholder 3"/>
          <p:cNvSpPr>
            <a:spLocks noGrp="1" noChangeAspect="1"/>
          </p:cNvSpPr>
          <p:nvPr>
            <p:ph type="pic" sz="quarter" idx="11"/>
          </p:nvPr>
        </p:nvSpPr>
        <p:spPr>
          <a:xfrm>
            <a:off x="5223729" y="2563492"/>
            <a:ext cx="1800000" cy="1800000"/>
          </a:xfrm>
          <a:prstGeom prst="ellipse">
            <a:avLst/>
          </a:prstGeom>
        </p:spPr>
        <p:txBody>
          <a:bodyPr lIns="182880" tIns="91440" rIns="182880" bIns="91440"/>
          <a:lstStyle>
            <a:lvl1pPr marL="0" indent="0">
              <a:buFontTx/>
              <a:buNone/>
              <a:defRPr/>
            </a:lvl1pPr>
          </a:lstStyle>
          <a:p>
            <a:endParaRPr lang="en-US" dirty="0"/>
          </a:p>
        </p:txBody>
      </p:sp>
      <p:sp>
        <p:nvSpPr>
          <p:cNvPr id="5" name="Picture Placeholder 3"/>
          <p:cNvSpPr>
            <a:spLocks noGrp="1" noChangeAspect="1"/>
          </p:cNvSpPr>
          <p:nvPr>
            <p:ph type="pic" sz="quarter" idx="12"/>
          </p:nvPr>
        </p:nvSpPr>
        <p:spPr>
          <a:xfrm>
            <a:off x="7284448" y="1547565"/>
            <a:ext cx="1116000" cy="1116000"/>
          </a:xfrm>
          <a:prstGeom prst="ellipse">
            <a:avLst/>
          </a:prstGeom>
        </p:spPr>
        <p:txBody>
          <a:bodyPr lIns="182880" tIns="91440" rIns="182880" bIns="91440"/>
          <a:lstStyle>
            <a:lvl1pPr marL="0" indent="0">
              <a:buFontTx/>
              <a:buNone/>
              <a:defRPr/>
            </a:lvl1pPr>
          </a:lstStyle>
          <a:p>
            <a:endParaRPr lang="en-US" dirty="0"/>
          </a:p>
        </p:txBody>
      </p:sp>
      <p:cxnSp>
        <p:nvCxnSpPr>
          <p:cNvPr id="6" name="Straight Connector 5"/>
          <p:cNvCxnSpPr/>
          <p:nvPr userDrawn="1"/>
        </p:nvCxnSpPr>
        <p:spPr>
          <a:xfrm>
            <a:off x="2351584" y="2109231"/>
            <a:ext cx="3070240" cy="105303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2945532" y="3138761"/>
            <a:ext cx="2364099" cy="234777"/>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flipV="1">
            <a:off x="1597633" y="3664460"/>
            <a:ext cx="3750228" cy="71316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userDrawn="1"/>
        </p:nvCxnSpPr>
        <p:spPr>
          <a:xfrm flipV="1">
            <a:off x="3886705" y="3874323"/>
            <a:ext cx="1567036" cy="80434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4838486" y="2313100"/>
            <a:ext cx="689817" cy="581419"/>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flipH="1">
            <a:off x="5259106" y="4095745"/>
            <a:ext cx="445749" cy="833447"/>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6491334" y="4084097"/>
            <a:ext cx="443527" cy="62322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flipV="1">
            <a:off x="6722170" y="2444011"/>
            <a:ext cx="689693" cy="531408"/>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userDrawn="1"/>
        </p:nvCxnSpPr>
        <p:spPr>
          <a:xfrm flipV="1">
            <a:off x="6825634" y="2140801"/>
            <a:ext cx="4113161" cy="1032048"/>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flipV="1">
            <a:off x="6882371" y="3413502"/>
            <a:ext cx="2184883" cy="12452"/>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6825634" y="3758923"/>
            <a:ext cx="2798759" cy="1103979"/>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Picture Placeholder 3"/>
          <p:cNvSpPr>
            <a:spLocks noGrp="1" noChangeAspect="1"/>
          </p:cNvSpPr>
          <p:nvPr>
            <p:ph type="pic" sz="quarter" idx="13"/>
          </p:nvPr>
        </p:nvSpPr>
        <p:spPr>
          <a:xfrm>
            <a:off x="1355363" y="1197100"/>
            <a:ext cx="1116000" cy="1116000"/>
          </a:xfrm>
          <a:prstGeom prst="ellipse">
            <a:avLst/>
          </a:prstGeom>
        </p:spPr>
        <p:txBody>
          <a:bodyPr lIns="182880" tIns="91440" rIns="182880" bIns="91440"/>
          <a:lstStyle>
            <a:lvl1pPr marL="0" indent="0">
              <a:buFontTx/>
              <a:buNone/>
              <a:defRPr/>
            </a:lvl1pPr>
          </a:lstStyle>
          <a:p>
            <a:endParaRPr lang="en-US" dirty="0"/>
          </a:p>
        </p:txBody>
      </p:sp>
      <p:sp>
        <p:nvSpPr>
          <p:cNvPr id="20" name="Picture Placeholder 3"/>
          <p:cNvSpPr>
            <a:spLocks noGrp="1" noChangeAspect="1"/>
          </p:cNvSpPr>
          <p:nvPr>
            <p:ph type="pic" sz="quarter" idx="14"/>
          </p:nvPr>
        </p:nvSpPr>
        <p:spPr>
          <a:xfrm>
            <a:off x="9624393" y="4477288"/>
            <a:ext cx="1116000" cy="1116000"/>
          </a:xfrm>
          <a:prstGeom prst="ellipse">
            <a:avLst/>
          </a:prstGeom>
        </p:spPr>
        <p:txBody>
          <a:bodyPr lIns="182880" tIns="91440" rIns="182880" bIns="91440"/>
          <a:lstStyle>
            <a:lvl1pPr marL="0" indent="0">
              <a:buFontTx/>
              <a:buNone/>
              <a:defRPr/>
            </a:lvl1pPr>
          </a:lstStyle>
          <a:p>
            <a:endParaRPr lang="en-US" dirty="0"/>
          </a:p>
        </p:txBody>
      </p:sp>
      <p:sp>
        <p:nvSpPr>
          <p:cNvPr id="21" name="Picture Placeholder 3"/>
          <p:cNvSpPr>
            <a:spLocks noGrp="1" noChangeAspect="1"/>
          </p:cNvSpPr>
          <p:nvPr>
            <p:ph type="pic" sz="quarter" idx="15"/>
          </p:nvPr>
        </p:nvSpPr>
        <p:spPr>
          <a:xfrm>
            <a:off x="4533956" y="4862902"/>
            <a:ext cx="1116000" cy="1116000"/>
          </a:xfrm>
          <a:prstGeom prst="ellipse">
            <a:avLst/>
          </a:prstGeom>
        </p:spPr>
        <p:txBody>
          <a:bodyPr lIns="182880" tIns="91440" rIns="182880" bIns="91440"/>
          <a:lstStyle>
            <a:lvl1pPr marL="0" indent="0">
              <a:buFontTx/>
              <a:buNone/>
              <a:defRPr/>
            </a:lvl1pPr>
          </a:lstStyle>
          <a:p>
            <a:endParaRPr lang="en-US" dirty="0"/>
          </a:p>
        </p:txBody>
      </p:sp>
      <p:sp>
        <p:nvSpPr>
          <p:cNvPr id="22" name="Picture Placeholder 3"/>
          <p:cNvSpPr>
            <a:spLocks noGrp="1" noChangeAspect="1"/>
          </p:cNvSpPr>
          <p:nvPr>
            <p:ph type="pic" sz="quarter" idx="16"/>
          </p:nvPr>
        </p:nvSpPr>
        <p:spPr>
          <a:xfrm>
            <a:off x="589633" y="3843104"/>
            <a:ext cx="1008000" cy="1008000"/>
          </a:xfrm>
          <a:prstGeom prst="ellipse">
            <a:avLst/>
          </a:prstGeom>
        </p:spPr>
        <p:txBody>
          <a:bodyPr lIns="182880" tIns="91440" rIns="182880" bIns="91440"/>
          <a:lstStyle>
            <a:lvl1pPr marL="0" indent="0">
              <a:buFontTx/>
              <a:buNone/>
              <a:defRPr/>
            </a:lvl1pPr>
          </a:lstStyle>
          <a:p>
            <a:endParaRPr lang="en-US" dirty="0"/>
          </a:p>
        </p:txBody>
      </p:sp>
      <p:sp>
        <p:nvSpPr>
          <p:cNvPr id="23" name="Picture Placeholder 3"/>
          <p:cNvSpPr>
            <a:spLocks noGrp="1" noChangeAspect="1"/>
          </p:cNvSpPr>
          <p:nvPr>
            <p:ph type="pic" sz="quarter" idx="17"/>
          </p:nvPr>
        </p:nvSpPr>
        <p:spPr>
          <a:xfrm>
            <a:off x="2075862" y="2635748"/>
            <a:ext cx="900000" cy="900000"/>
          </a:xfrm>
          <a:prstGeom prst="ellipse">
            <a:avLst/>
          </a:prstGeom>
        </p:spPr>
        <p:txBody>
          <a:bodyPr lIns="182880" tIns="91440" rIns="182880" bIns="91440"/>
          <a:lstStyle>
            <a:lvl1pPr marL="0" indent="0">
              <a:buFontTx/>
              <a:buNone/>
              <a:defRPr/>
            </a:lvl1pPr>
          </a:lstStyle>
          <a:p>
            <a:endParaRPr lang="en-US" dirty="0"/>
          </a:p>
        </p:txBody>
      </p:sp>
      <p:sp>
        <p:nvSpPr>
          <p:cNvPr id="24" name="Picture Placeholder 3"/>
          <p:cNvSpPr>
            <a:spLocks noGrp="1" noChangeAspect="1"/>
          </p:cNvSpPr>
          <p:nvPr>
            <p:ph type="pic" sz="quarter" idx="18"/>
          </p:nvPr>
        </p:nvSpPr>
        <p:spPr>
          <a:xfrm>
            <a:off x="4017775" y="1625945"/>
            <a:ext cx="900000" cy="900000"/>
          </a:xfrm>
          <a:prstGeom prst="ellipse">
            <a:avLst/>
          </a:prstGeom>
        </p:spPr>
        <p:txBody>
          <a:bodyPr lIns="182880" tIns="91440" rIns="182880" bIns="91440"/>
          <a:lstStyle>
            <a:lvl1pPr marL="0" indent="0">
              <a:buFontTx/>
              <a:buNone/>
              <a:defRPr/>
            </a:lvl1pPr>
          </a:lstStyle>
          <a:p>
            <a:endParaRPr lang="en-US" dirty="0"/>
          </a:p>
        </p:txBody>
      </p:sp>
      <p:sp>
        <p:nvSpPr>
          <p:cNvPr id="25" name="Picture Placeholder 3"/>
          <p:cNvSpPr>
            <a:spLocks noGrp="1" noChangeAspect="1"/>
          </p:cNvSpPr>
          <p:nvPr>
            <p:ph type="pic" sz="quarter" idx="19"/>
          </p:nvPr>
        </p:nvSpPr>
        <p:spPr>
          <a:xfrm>
            <a:off x="10740393" y="1522768"/>
            <a:ext cx="900000" cy="900000"/>
          </a:xfrm>
          <a:prstGeom prst="ellipse">
            <a:avLst/>
          </a:prstGeom>
        </p:spPr>
        <p:txBody>
          <a:bodyPr lIns="182880" tIns="91440" rIns="182880" bIns="91440"/>
          <a:lstStyle>
            <a:lvl1pPr marL="0" indent="0">
              <a:buFontTx/>
              <a:buNone/>
              <a:defRPr/>
            </a:lvl1pPr>
          </a:lstStyle>
          <a:p>
            <a:endParaRPr lang="en-US" dirty="0"/>
          </a:p>
        </p:txBody>
      </p:sp>
      <p:sp>
        <p:nvSpPr>
          <p:cNvPr id="26" name="Picture Placeholder 3"/>
          <p:cNvSpPr>
            <a:spLocks noGrp="1" noChangeAspect="1"/>
          </p:cNvSpPr>
          <p:nvPr>
            <p:ph type="pic" sz="quarter" idx="20"/>
          </p:nvPr>
        </p:nvSpPr>
        <p:spPr>
          <a:xfrm>
            <a:off x="9011532" y="2963502"/>
            <a:ext cx="900000" cy="900000"/>
          </a:xfrm>
          <a:prstGeom prst="ellipse">
            <a:avLst/>
          </a:prstGeom>
        </p:spPr>
        <p:txBody>
          <a:bodyPr lIns="182880" tIns="91440" rIns="182880" bIns="91440"/>
          <a:lstStyle>
            <a:lvl1pPr marL="0" indent="0">
              <a:buFontTx/>
              <a:buNone/>
              <a:defRPr/>
            </a:lvl1pPr>
          </a:lstStyle>
          <a:p>
            <a:endParaRPr lang="en-US" dirty="0"/>
          </a:p>
        </p:txBody>
      </p:sp>
      <p:sp>
        <p:nvSpPr>
          <p:cNvPr id="27" name="Picture Placeholder 3"/>
          <p:cNvSpPr>
            <a:spLocks noGrp="1" noChangeAspect="1"/>
          </p:cNvSpPr>
          <p:nvPr>
            <p:ph type="pic" sz="quarter" idx="21"/>
          </p:nvPr>
        </p:nvSpPr>
        <p:spPr>
          <a:xfrm>
            <a:off x="6748864" y="4477288"/>
            <a:ext cx="1008000" cy="1008000"/>
          </a:xfrm>
          <a:prstGeom prst="ellipse">
            <a:avLst/>
          </a:prstGeom>
        </p:spPr>
        <p:txBody>
          <a:bodyPr lIns="182880" tIns="91440" rIns="182880" bIns="91440"/>
          <a:lstStyle>
            <a:lvl1pPr marL="0" indent="0">
              <a:buFontTx/>
              <a:buNone/>
              <a:defRPr/>
            </a:lvl1pPr>
          </a:lstStyle>
          <a:p>
            <a:endParaRPr lang="en-US" dirty="0"/>
          </a:p>
        </p:txBody>
      </p:sp>
      <p:sp>
        <p:nvSpPr>
          <p:cNvPr id="28" name="Picture Placeholder 3"/>
          <p:cNvSpPr>
            <a:spLocks noGrp="1" noChangeAspect="1"/>
          </p:cNvSpPr>
          <p:nvPr>
            <p:ph type="pic" sz="quarter" idx="22"/>
          </p:nvPr>
        </p:nvSpPr>
        <p:spPr>
          <a:xfrm>
            <a:off x="3101536" y="4438527"/>
            <a:ext cx="900000" cy="900000"/>
          </a:xfrm>
          <a:prstGeom prst="ellipse">
            <a:avLst/>
          </a:prstGeom>
        </p:spPr>
        <p:txBody>
          <a:bodyPr lIns="182880" tIns="91440" rIns="182880" bIns="91440"/>
          <a:lstStyle>
            <a:lvl1pPr marL="0" indent="0">
              <a:buFontTx/>
              <a:buNone/>
              <a:defRPr/>
            </a:lvl1pPr>
          </a:lstStyle>
          <a:p>
            <a:endParaRPr lang="en-US" dirty="0"/>
          </a:p>
        </p:txBody>
      </p:sp>
      <p:sp>
        <p:nvSpPr>
          <p:cNvPr id="29" name="Title 1"/>
          <p:cNvSpPr>
            <a:spLocks noGrp="1"/>
          </p:cNvSpPr>
          <p:nvPr>
            <p:ph type="title"/>
          </p:nvPr>
        </p:nvSpPr>
        <p:spPr>
          <a:xfrm>
            <a:off x="470455" y="458073"/>
            <a:ext cx="11357112" cy="562527"/>
          </a:xfrm>
        </p:spPr>
        <p:txBody>
          <a:bodyPr>
            <a:normAutofit/>
          </a:bodyPr>
          <a:lstStyle>
            <a:lvl1pPr algn="ctr">
              <a:defRPr sz="3200">
                <a:solidFill>
                  <a:schemeClr val="tx1"/>
                </a:solidFill>
                <a:latin typeface="+mj-lt"/>
              </a:defRPr>
            </a:lvl1pPr>
          </a:lstStyle>
          <a:p>
            <a:r>
              <a:rPr lang="en-US"/>
              <a:t>Click to edit Master title style</a:t>
            </a:r>
            <a:endParaRPr lang="id-ID"/>
          </a:p>
        </p:txBody>
      </p:sp>
      <p:sp>
        <p:nvSpPr>
          <p:cNvPr id="33" name="TextBox 32"/>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34" name="TextBox 33"/>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35" name="Straight Connector 34"/>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86145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00"/>
                                        <p:tgtEl>
                                          <p:spTgt spid="15"/>
                                        </p:tgtEl>
                                      </p:cBhvr>
                                    </p:animEffect>
                                  </p:childTnLst>
                                </p:cTn>
                              </p:par>
                              <p:par>
                                <p:cTn id="8" presetID="22" presetClass="entr" presetSubtype="8" fill="hold" nodeType="withEffect">
                                  <p:stCondLst>
                                    <p:cond delay="700"/>
                                  </p:stCondLst>
                                  <p:childTnLst>
                                    <p:set>
                                      <p:cBhvr>
                                        <p:cTn id="9" dur="1" fill="hold">
                                          <p:stCondLst>
                                            <p:cond delay="0"/>
                                          </p:stCondLst>
                                        </p:cTn>
                                        <p:tgtEl>
                                          <p:spTgt spid="16"/>
                                        </p:tgtEl>
                                        <p:attrNameLst>
                                          <p:attrName>style.visibility</p:attrName>
                                        </p:attrNameLst>
                                      </p:cBhvr>
                                      <p:to>
                                        <p:strVal val="visible"/>
                                      </p:to>
                                    </p:set>
                                    <p:animEffect transition="in" filter="wipe(left)">
                                      <p:cBhvr>
                                        <p:cTn id="10" dur="200"/>
                                        <p:tgtEl>
                                          <p:spTgt spid="16"/>
                                        </p:tgtEl>
                                      </p:cBhvr>
                                    </p:animEffect>
                                  </p:childTnLst>
                                </p:cTn>
                              </p:par>
                              <p:par>
                                <p:cTn id="11" presetID="22" presetClass="entr" presetSubtype="8" fill="hold" nodeType="withEffect">
                                  <p:stCondLst>
                                    <p:cond delay="900"/>
                                  </p:stCondLst>
                                  <p:childTnLst>
                                    <p:set>
                                      <p:cBhvr>
                                        <p:cTn id="12" dur="1" fill="hold">
                                          <p:stCondLst>
                                            <p:cond delay="0"/>
                                          </p:stCondLst>
                                        </p:cTn>
                                        <p:tgtEl>
                                          <p:spTgt spid="17"/>
                                        </p:tgtEl>
                                        <p:attrNameLst>
                                          <p:attrName>style.visibility</p:attrName>
                                        </p:attrNameLst>
                                      </p:cBhvr>
                                      <p:to>
                                        <p:strVal val="visible"/>
                                      </p:to>
                                    </p:set>
                                    <p:animEffect transition="in" filter="wipe(left)">
                                      <p:cBhvr>
                                        <p:cTn id="13" dur="200"/>
                                        <p:tgtEl>
                                          <p:spTgt spid="17"/>
                                        </p:tgtEl>
                                      </p:cBhvr>
                                    </p:animEffect>
                                  </p:childTnLst>
                                </p:cTn>
                              </p:par>
                              <p:par>
                                <p:cTn id="14" presetID="22" presetClass="entr" presetSubtype="8" fill="hold" nodeType="withEffect">
                                  <p:stCondLst>
                                    <p:cond delay="1100"/>
                                  </p:stCondLst>
                                  <p:childTnLst>
                                    <p:set>
                                      <p:cBhvr>
                                        <p:cTn id="15" dur="1" fill="hold">
                                          <p:stCondLst>
                                            <p:cond delay="0"/>
                                          </p:stCondLst>
                                        </p:cTn>
                                        <p:tgtEl>
                                          <p:spTgt spid="18"/>
                                        </p:tgtEl>
                                        <p:attrNameLst>
                                          <p:attrName>style.visibility</p:attrName>
                                        </p:attrNameLst>
                                      </p:cBhvr>
                                      <p:to>
                                        <p:strVal val="visible"/>
                                      </p:to>
                                    </p:set>
                                    <p:animEffect transition="in" filter="wipe(left)">
                                      <p:cBhvr>
                                        <p:cTn id="16" dur="200"/>
                                        <p:tgtEl>
                                          <p:spTgt spid="18"/>
                                        </p:tgtEl>
                                      </p:cBhvr>
                                    </p:animEffect>
                                  </p:childTnLst>
                                </p:cTn>
                              </p:par>
                              <p:par>
                                <p:cTn id="17" presetID="22" presetClass="entr" presetSubtype="8" fill="hold" nodeType="withEffect">
                                  <p:stCondLst>
                                    <p:cond delay="130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200"/>
                                        <p:tgtEl>
                                          <p:spTgt spid="14"/>
                                        </p:tgtEl>
                                      </p:cBhvr>
                                    </p:animEffect>
                                  </p:childTnLst>
                                </p:cTn>
                              </p:par>
                              <p:par>
                                <p:cTn id="20" presetID="22" presetClass="entr" presetSubtype="2" fill="hold" nodeType="withEffect">
                                  <p:stCondLst>
                                    <p:cond delay="1500"/>
                                  </p:stCondLst>
                                  <p:childTnLst>
                                    <p:set>
                                      <p:cBhvr>
                                        <p:cTn id="21" dur="1" fill="hold">
                                          <p:stCondLst>
                                            <p:cond delay="0"/>
                                          </p:stCondLst>
                                        </p:cTn>
                                        <p:tgtEl>
                                          <p:spTgt spid="13"/>
                                        </p:tgtEl>
                                        <p:attrNameLst>
                                          <p:attrName>style.visibility</p:attrName>
                                        </p:attrNameLst>
                                      </p:cBhvr>
                                      <p:to>
                                        <p:strVal val="visible"/>
                                      </p:to>
                                    </p:set>
                                    <p:animEffect transition="in" filter="wipe(right)">
                                      <p:cBhvr>
                                        <p:cTn id="22" dur="200"/>
                                        <p:tgtEl>
                                          <p:spTgt spid="13"/>
                                        </p:tgtEl>
                                      </p:cBhvr>
                                    </p:animEffect>
                                  </p:childTnLst>
                                </p:cTn>
                              </p:par>
                              <p:par>
                                <p:cTn id="23" presetID="22" presetClass="entr" presetSubtype="2" fill="hold" nodeType="withEffect">
                                  <p:stCondLst>
                                    <p:cond delay="1700"/>
                                  </p:stCondLst>
                                  <p:childTnLst>
                                    <p:set>
                                      <p:cBhvr>
                                        <p:cTn id="24" dur="1" fill="hold">
                                          <p:stCondLst>
                                            <p:cond delay="0"/>
                                          </p:stCondLst>
                                        </p:cTn>
                                        <p:tgtEl>
                                          <p:spTgt spid="11"/>
                                        </p:tgtEl>
                                        <p:attrNameLst>
                                          <p:attrName>style.visibility</p:attrName>
                                        </p:attrNameLst>
                                      </p:cBhvr>
                                      <p:to>
                                        <p:strVal val="visible"/>
                                      </p:to>
                                    </p:set>
                                    <p:animEffect transition="in" filter="wipe(right)">
                                      <p:cBhvr>
                                        <p:cTn id="25" dur="200"/>
                                        <p:tgtEl>
                                          <p:spTgt spid="11"/>
                                        </p:tgtEl>
                                      </p:cBhvr>
                                    </p:animEffect>
                                  </p:childTnLst>
                                </p:cTn>
                              </p:par>
                              <p:par>
                                <p:cTn id="26" presetID="22" presetClass="entr" presetSubtype="2" fill="hold" nodeType="withEffect">
                                  <p:stCondLst>
                                    <p:cond delay="1900"/>
                                  </p:stCondLst>
                                  <p:childTnLst>
                                    <p:set>
                                      <p:cBhvr>
                                        <p:cTn id="27" dur="1" fill="hold">
                                          <p:stCondLst>
                                            <p:cond delay="0"/>
                                          </p:stCondLst>
                                        </p:cTn>
                                        <p:tgtEl>
                                          <p:spTgt spid="10"/>
                                        </p:tgtEl>
                                        <p:attrNameLst>
                                          <p:attrName>style.visibility</p:attrName>
                                        </p:attrNameLst>
                                      </p:cBhvr>
                                      <p:to>
                                        <p:strVal val="visible"/>
                                      </p:to>
                                    </p:set>
                                    <p:animEffect transition="in" filter="wipe(right)">
                                      <p:cBhvr>
                                        <p:cTn id="28" dur="200"/>
                                        <p:tgtEl>
                                          <p:spTgt spid="10"/>
                                        </p:tgtEl>
                                      </p:cBhvr>
                                    </p:animEffect>
                                  </p:childTnLst>
                                </p:cTn>
                              </p:par>
                              <p:par>
                                <p:cTn id="29" presetID="22" presetClass="entr" presetSubtype="2" fill="hold" nodeType="withEffect">
                                  <p:stCondLst>
                                    <p:cond delay="2100"/>
                                  </p:stCondLst>
                                  <p:childTnLst>
                                    <p:set>
                                      <p:cBhvr>
                                        <p:cTn id="30" dur="1" fill="hold">
                                          <p:stCondLst>
                                            <p:cond delay="0"/>
                                          </p:stCondLst>
                                        </p:cTn>
                                        <p:tgtEl>
                                          <p:spTgt spid="7"/>
                                        </p:tgtEl>
                                        <p:attrNameLst>
                                          <p:attrName>style.visibility</p:attrName>
                                        </p:attrNameLst>
                                      </p:cBhvr>
                                      <p:to>
                                        <p:strVal val="visible"/>
                                      </p:to>
                                    </p:set>
                                    <p:animEffect transition="in" filter="wipe(right)">
                                      <p:cBhvr>
                                        <p:cTn id="31" dur="200"/>
                                        <p:tgtEl>
                                          <p:spTgt spid="7"/>
                                        </p:tgtEl>
                                      </p:cBhvr>
                                    </p:animEffect>
                                  </p:childTnLst>
                                </p:cTn>
                              </p:par>
                              <p:par>
                                <p:cTn id="32" presetID="22" presetClass="entr" presetSubtype="2" fill="hold" nodeType="withEffect">
                                  <p:stCondLst>
                                    <p:cond delay="2300"/>
                                  </p:stCondLst>
                                  <p:childTnLst>
                                    <p:set>
                                      <p:cBhvr>
                                        <p:cTn id="33" dur="1" fill="hold">
                                          <p:stCondLst>
                                            <p:cond delay="0"/>
                                          </p:stCondLst>
                                        </p:cTn>
                                        <p:tgtEl>
                                          <p:spTgt spid="6"/>
                                        </p:tgtEl>
                                        <p:attrNameLst>
                                          <p:attrName>style.visibility</p:attrName>
                                        </p:attrNameLst>
                                      </p:cBhvr>
                                      <p:to>
                                        <p:strVal val="visible"/>
                                      </p:to>
                                    </p:set>
                                    <p:animEffect transition="in" filter="wipe(right)">
                                      <p:cBhvr>
                                        <p:cTn id="34" dur="200"/>
                                        <p:tgtEl>
                                          <p:spTgt spid="6"/>
                                        </p:tgtEl>
                                      </p:cBhvr>
                                    </p:animEffect>
                                  </p:childTnLst>
                                </p:cTn>
                              </p:par>
                              <p:par>
                                <p:cTn id="35" presetID="22" presetClass="entr" presetSubtype="2" fill="hold" nodeType="withEffect">
                                  <p:stCondLst>
                                    <p:cond delay="2500"/>
                                  </p:stCondLst>
                                  <p:childTnLst>
                                    <p:set>
                                      <p:cBhvr>
                                        <p:cTn id="36" dur="1" fill="hold">
                                          <p:stCondLst>
                                            <p:cond delay="0"/>
                                          </p:stCondLst>
                                        </p:cTn>
                                        <p:tgtEl>
                                          <p:spTgt spid="12"/>
                                        </p:tgtEl>
                                        <p:attrNameLst>
                                          <p:attrName>style.visibility</p:attrName>
                                        </p:attrNameLst>
                                      </p:cBhvr>
                                      <p:to>
                                        <p:strVal val="visible"/>
                                      </p:to>
                                    </p:set>
                                    <p:animEffect transition="in" filter="wipe(right)">
                                      <p:cBhvr>
                                        <p:cTn id="37" dur="200"/>
                                        <p:tgtEl>
                                          <p:spTgt spid="12"/>
                                        </p:tgtEl>
                                      </p:cBhvr>
                                    </p:animEffect>
                                  </p:childTnLst>
                                </p:cTn>
                              </p:par>
                            </p:childTnLst>
                          </p:cTn>
                        </p:par>
                        <p:par>
                          <p:cTn id="38" fill="hold">
                            <p:stCondLst>
                              <p:cond delay="2700"/>
                            </p:stCondLst>
                            <p:childTnLst>
                              <p:par>
                                <p:cTn id="39" presetID="10" presetClass="entr" presetSubtype="0" fill="hold" grpId="0" nodeType="after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Hierrarchy placeholder center">
    <p:spTree>
      <p:nvGrpSpPr>
        <p:cNvPr id="1" name=""/>
        <p:cNvGrpSpPr/>
        <p:nvPr/>
      </p:nvGrpSpPr>
      <p:grpSpPr>
        <a:xfrm>
          <a:off x="0" y="0"/>
          <a:ext cx="0" cy="0"/>
          <a:chOff x="0" y="0"/>
          <a:chExt cx="0" cy="0"/>
        </a:xfrm>
      </p:grpSpPr>
      <p:sp>
        <p:nvSpPr>
          <p:cNvPr id="5" name="Picture Placeholder 3"/>
          <p:cNvSpPr>
            <a:spLocks noGrp="1" noChangeAspect="1"/>
          </p:cNvSpPr>
          <p:nvPr>
            <p:ph type="pic" sz="quarter" idx="12"/>
          </p:nvPr>
        </p:nvSpPr>
        <p:spPr>
          <a:xfrm>
            <a:off x="7284448" y="1547565"/>
            <a:ext cx="1116000" cy="1116000"/>
          </a:xfrm>
          <a:prstGeom prst="ellipse">
            <a:avLst/>
          </a:prstGeom>
        </p:spPr>
        <p:txBody>
          <a:bodyPr lIns="182880" tIns="91440" rIns="182880" bIns="91440"/>
          <a:lstStyle>
            <a:lvl1pPr marL="0" indent="0">
              <a:buFontTx/>
              <a:buNone/>
              <a:defRPr/>
            </a:lvl1pPr>
          </a:lstStyle>
          <a:p>
            <a:endParaRPr lang="en-US" dirty="0"/>
          </a:p>
        </p:txBody>
      </p:sp>
      <p:cxnSp>
        <p:nvCxnSpPr>
          <p:cNvPr id="6" name="Straight Connector 5"/>
          <p:cNvCxnSpPr/>
          <p:nvPr userDrawn="1"/>
        </p:nvCxnSpPr>
        <p:spPr>
          <a:xfrm>
            <a:off x="2351584" y="2109231"/>
            <a:ext cx="3070240" cy="105303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2945532" y="3138761"/>
            <a:ext cx="2364099" cy="234777"/>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flipV="1">
            <a:off x="1597633" y="3664460"/>
            <a:ext cx="3750228" cy="71316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userDrawn="1"/>
        </p:nvCxnSpPr>
        <p:spPr>
          <a:xfrm flipV="1">
            <a:off x="3886705" y="3874323"/>
            <a:ext cx="1567036" cy="80434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4838486" y="2313100"/>
            <a:ext cx="689817" cy="581419"/>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flipH="1">
            <a:off x="5259106" y="4095745"/>
            <a:ext cx="445749" cy="833447"/>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6491334" y="4084097"/>
            <a:ext cx="443527" cy="62322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flipV="1">
            <a:off x="6722170" y="2444011"/>
            <a:ext cx="689693" cy="531408"/>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userDrawn="1"/>
        </p:nvCxnSpPr>
        <p:spPr>
          <a:xfrm flipV="1">
            <a:off x="6825634" y="2140801"/>
            <a:ext cx="4113161" cy="1032048"/>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flipV="1">
            <a:off x="6882371" y="3413502"/>
            <a:ext cx="2184883" cy="12452"/>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6825634" y="3758923"/>
            <a:ext cx="2798759" cy="1103979"/>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Picture Placeholder 3"/>
          <p:cNvSpPr>
            <a:spLocks noGrp="1" noChangeAspect="1"/>
          </p:cNvSpPr>
          <p:nvPr>
            <p:ph type="pic" sz="quarter" idx="13"/>
          </p:nvPr>
        </p:nvSpPr>
        <p:spPr>
          <a:xfrm>
            <a:off x="1355363" y="1197100"/>
            <a:ext cx="1116000" cy="1116000"/>
          </a:xfrm>
          <a:prstGeom prst="ellipse">
            <a:avLst/>
          </a:prstGeom>
        </p:spPr>
        <p:txBody>
          <a:bodyPr lIns="182880" tIns="91440" rIns="182880" bIns="91440"/>
          <a:lstStyle>
            <a:lvl1pPr marL="0" indent="0">
              <a:buFontTx/>
              <a:buNone/>
              <a:defRPr/>
            </a:lvl1pPr>
          </a:lstStyle>
          <a:p>
            <a:endParaRPr lang="en-US" dirty="0"/>
          </a:p>
        </p:txBody>
      </p:sp>
      <p:sp>
        <p:nvSpPr>
          <p:cNvPr id="20" name="Picture Placeholder 3"/>
          <p:cNvSpPr>
            <a:spLocks noGrp="1" noChangeAspect="1"/>
          </p:cNvSpPr>
          <p:nvPr>
            <p:ph type="pic" sz="quarter" idx="14"/>
          </p:nvPr>
        </p:nvSpPr>
        <p:spPr>
          <a:xfrm>
            <a:off x="9624393" y="4477288"/>
            <a:ext cx="1116000" cy="1116000"/>
          </a:xfrm>
          <a:prstGeom prst="ellipse">
            <a:avLst/>
          </a:prstGeom>
        </p:spPr>
        <p:txBody>
          <a:bodyPr lIns="182880" tIns="91440" rIns="182880" bIns="91440"/>
          <a:lstStyle>
            <a:lvl1pPr marL="0" indent="0">
              <a:buFontTx/>
              <a:buNone/>
              <a:defRPr/>
            </a:lvl1pPr>
          </a:lstStyle>
          <a:p>
            <a:endParaRPr lang="en-US" dirty="0"/>
          </a:p>
        </p:txBody>
      </p:sp>
      <p:sp>
        <p:nvSpPr>
          <p:cNvPr id="21" name="Picture Placeholder 3"/>
          <p:cNvSpPr>
            <a:spLocks noGrp="1" noChangeAspect="1"/>
          </p:cNvSpPr>
          <p:nvPr>
            <p:ph type="pic" sz="quarter" idx="15"/>
          </p:nvPr>
        </p:nvSpPr>
        <p:spPr>
          <a:xfrm>
            <a:off x="4533956" y="4862902"/>
            <a:ext cx="1116000" cy="1116000"/>
          </a:xfrm>
          <a:prstGeom prst="ellipse">
            <a:avLst/>
          </a:prstGeom>
        </p:spPr>
        <p:txBody>
          <a:bodyPr lIns="182880" tIns="91440" rIns="182880" bIns="91440"/>
          <a:lstStyle>
            <a:lvl1pPr marL="0" indent="0">
              <a:buFontTx/>
              <a:buNone/>
              <a:defRPr/>
            </a:lvl1pPr>
          </a:lstStyle>
          <a:p>
            <a:endParaRPr lang="en-US" dirty="0"/>
          </a:p>
        </p:txBody>
      </p:sp>
      <p:sp>
        <p:nvSpPr>
          <p:cNvPr id="22" name="Picture Placeholder 3"/>
          <p:cNvSpPr>
            <a:spLocks noGrp="1" noChangeAspect="1"/>
          </p:cNvSpPr>
          <p:nvPr>
            <p:ph type="pic" sz="quarter" idx="16"/>
          </p:nvPr>
        </p:nvSpPr>
        <p:spPr>
          <a:xfrm>
            <a:off x="589633" y="3843104"/>
            <a:ext cx="1008000" cy="1008000"/>
          </a:xfrm>
          <a:prstGeom prst="ellipse">
            <a:avLst/>
          </a:prstGeom>
        </p:spPr>
        <p:txBody>
          <a:bodyPr lIns="182880" tIns="91440" rIns="182880" bIns="91440"/>
          <a:lstStyle>
            <a:lvl1pPr marL="0" indent="0">
              <a:buFontTx/>
              <a:buNone/>
              <a:defRPr/>
            </a:lvl1pPr>
          </a:lstStyle>
          <a:p>
            <a:endParaRPr lang="en-US" dirty="0"/>
          </a:p>
        </p:txBody>
      </p:sp>
      <p:sp>
        <p:nvSpPr>
          <p:cNvPr id="23" name="Picture Placeholder 3"/>
          <p:cNvSpPr>
            <a:spLocks noGrp="1" noChangeAspect="1"/>
          </p:cNvSpPr>
          <p:nvPr>
            <p:ph type="pic" sz="quarter" idx="17"/>
          </p:nvPr>
        </p:nvSpPr>
        <p:spPr>
          <a:xfrm>
            <a:off x="2075862" y="2635748"/>
            <a:ext cx="900000" cy="900000"/>
          </a:xfrm>
          <a:prstGeom prst="ellipse">
            <a:avLst/>
          </a:prstGeom>
        </p:spPr>
        <p:txBody>
          <a:bodyPr lIns="182880" tIns="91440" rIns="182880" bIns="91440"/>
          <a:lstStyle>
            <a:lvl1pPr marL="0" indent="0">
              <a:buFontTx/>
              <a:buNone/>
              <a:defRPr/>
            </a:lvl1pPr>
          </a:lstStyle>
          <a:p>
            <a:endParaRPr lang="en-US" dirty="0"/>
          </a:p>
        </p:txBody>
      </p:sp>
      <p:sp>
        <p:nvSpPr>
          <p:cNvPr id="24" name="Picture Placeholder 3"/>
          <p:cNvSpPr>
            <a:spLocks noGrp="1" noChangeAspect="1"/>
          </p:cNvSpPr>
          <p:nvPr>
            <p:ph type="pic" sz="quarter" idx="18"/>
          </p:nvPr>
        </p:nvSpPr>
        <p:spPr>
          <a:xfrm>
            <a:off x="4017775" y="1625945"/>
            <a:ext cx="900000" cy="900000"/>
          </a:xfrm>
          <a:prstGeom prst="ellipse">
            <a:avLst/>
          </a:prstGeom>
        </p:spPr>
        <p:txBody>
          <a:bodyPr lIns="182880" tIns="91440" rIns="182880" bIns="91440"/>
          <a:lstStyle>
            <a:lvl1pPr marL="0" indent="0">
              <a:buFontTx/>
              <a:buNone/>
              <a:defRPr/>
            </a:lvl1pPr>
          </a:lstStyle>
          <a:p>
            <a:endParaRPr lang="en-US" dirty="0"/>
          </a:p>
        </p:txBody>
      </p:sp>
      <p:sp>
        <p:nvSpPr>
          <p:cNvPr id="25" name="Picture Placeholder 3"/>
          <p:cNvSpPr>
            <a:spLocks noGrp="1" noChangeAspect="1"/>
          </p:cNvSpPr>
          <p:nvPr>
            <p:ph type="pic" sz="quarter" idx="19"/>
          </p:nvPr>
        </p:nvSpPr>
        <p:spPr>
          <a:xfrm>
            <a:off x="10740393" y="1522768"/>
            <a:ext cx="900000" cy="900000"/>
          </a:xfrm>
          <a:prstGeom prst="ellipse">
            <a:avLst/>
          </a:prstGeom>
        </p:spPr>
        <p:txBody>
          <a:bodyPr lIns="182880" tIns="91440" rIns="182880" bIns="91440"/>
          <a:lstStyle>
            <a:lvl1pPr marL="0" indent="0">
              <a:buFontTx/>
              <a:buNone/>
              <a:defRPr/>
            </a:lvl1pPr>
          </a:lstStyle>
          <a:p>
            <a:endParaRPr lang="en-US" dirty="0"/>
          </a:p>
        </p:txBody>
      </p:sp>
      <p:sp>
        <p:nvSpPr>
          <p:cNvPr id="26" name="Picture Placeholder 3"/>
          <p:cNvSpPr>
            <a:spLocks noGrp="1" noChangeAspect="1"/>
          </p:cNvSpPr>
          <p:nvPr>
            <p:ph type="pic" sz="quarter" idx="20"/>
          </p:nvPr>
        </p:nvSpPr>
        <p:spPr>
          <a:xfrm>
            <a:off x="9011532" y="2963502"/>
            <a:ext cx="900000" cy="900000"/>
          </a:xfrm>
          <a:prstGeom prst="ellipse">
            <a:avLst/>
          </a:prstGeom>
        </p:spPr>
        <p:txBody>
          <a:bodyPr lIns="182880" tIns="91440" rIns="182880" bIns="91440"/>
          <a:lstStyle>
            <a:lvl1pPr marL="0" indent="0">
              <a:buFontTx/>
              <a:buNone/>
              <a:defRPr/>
            </a:lvl1pPr>
          </a:lstStyle>
          <a:p>
            <a:endParaRPr lang="en-US" dirty="0"/>
          </a:p>
        </p:txBody>
      </p:sp>
      <p:sp>
        <p:nvSpPr>
          <p:cNvPr id="27" name="Picture Placeholder 3"/>
          <p:cNvSpPr>
            <a:spLocks noGrp="1" noChangeAspect="1"/>
          </p:cNvSpPr>
          <p:nvPr>
            <p:ph type="pic" sz="quarter" idx="21"/>
          </p:nvPr>
        </p:nvSpPr>
        <p:spPr>
          <a:xfrm>
            <a:off x="6748864" y="4477288"/>
            <a:ext cx="1008000" cy="1008000"/>
          </a:xfrm>
          <a:prstGeom prst="ellipse">
            <a:avLst/>
          </a:prstGeom>
        </p:spPr>
        <p:txBody>
          <a:bodyPr lIns="182880" tIns="91440" rIns="182880" bIns="91440"/>
          <a:lstStyle>
            <a:lvl1pPr marL="0" indent="0">
              <a:buFontTx/>
              <a:buNone/>
              <a:defRPr/>
            </a:lvl1pPr>
          </a:lstStyle>
          <a:p>
            <a:endParaRPr lang="en-US" dirty="0"/>
          </a:p>
        </p:txBody>
      </p:sp>
      <p:sp>
        <p:nvSpPr>
          <p:cNvPr id="28" name="Picture Placeholder 3"/>
          <p:cNvSpPr>
            <a:spLocks noGrp="1" noChangeAspect="1"/>
          </p:cNvSpPr>
          <p:nvPr>
            <p:ph type="pic" sz="quarter" idx="22"/>
          </p:nvPr>
        </p:nvSpPr>
        <p:spPr>
          <a:xfrm>
            <a:off x="3101536" y="4438527"/>
            <a:ext cx="900000" cy="900000"/>
          </a:xfrm>
          <a:prstGeom prst="ellipse">
            <a:avLst/>
          </a:prstGeom>
        </p:spPr>
        <p:txBody>
          <a:bodyPr lIns="182880" tIns="91440" rIns="182880" bIns="91440"/>
          <a:lstStyle>
            <a:lvl1pPr marL="0" indent="0">
              <a:buFontTx/>
              <a:buNone/>
              <a:defRPr/>
            </a:lvl1pPr>
          </a:lstStyle>
          <a:p>
            <a:endParaRPr lang="en-US" dirty="0"/>
          </a:p>
        </p:txBody>
      </p:sp>
      <p:sp>
        <p:nvSpPr>
          <p:cNvPr id="33" name="TextBox 32"/>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34" name="TextBox 33"/>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35" name="Straight Connector 34"/>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09890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00"/>
                                        <p:tgtEl>
                                          <p:spTgt spid="15"/>
                                        </p:tgtEl>
                                      </p:cBhvr>
                                    </p:animEffect>
                                  </p:childTnLst>
                                </p:cTn>
                              </p:par>
                              <p:par>
                                <p:cTn id="8" presetID="22" presetClass="entr" presetSubtype="8" fill="hold" nodeType="withEffect">
                                  <p:stCondLst>
                                    <p:cond delay="700"/>
                                  </p:stCondLst>
                                  <p:childTnLst>
                                    <p:set>
                                      <p:cBhvr>
                                        <p:cTn id="9" dur="1" fill="hold">
                                          <p:stCondLst>
                                            <p:cond delay="0"/>
                                          </p:stCondLst>
                                        </p:cTn>
                                        <p:tgtEl>
                                          <p:spTgt spid="16"/>
                                        </p:tgtEl>
                                        <p:attrNameLst>
                                          <p:attrName>style.visibility</p:attrName>
                                        </p:attrNameLst>
                                      </p:cBhvr>
                                      <p:to>
                                        <p:strVal val="visible"/>
                                      </p:to>
                                    </p:set>
                                    <p:animEffect transition="in" filter="wipe(left)">
                                      <p:cBhvr>
                                        <p:cTn id="10" dur="200"/>
                                        <p:tgtEl>
                                          <p:spTgt spid="16"/>
                                        </p:tgtEl>
                                      </p:cBhvr>
                                    </p:animEffect>
                                  </p:childTnLst>
                                </p:cTn>
                              </p:par>
                              <p:par>
                                <p:cTn id="11" presetID="22" presetClass="entr" presetSubtype="8" fill="hold" nodeType="withEffect">
                                  <p:stCondLst>
                                    <p:cond delay="900"/>
                                  </p:stCondLst>
                                  <p:childTnLst>
                                    <p:set>
                                      <p:cBhvr>
                                        <p:cTn id="12" dur="1" fill="hold">
                                          <p:stCondLst>
                                            <p:cond delay="0"/>
                                          </p:stCondLst>
                                        </p:cTn>
                                        <p:tgtEl>
                                          <p:spTgt spid="17"/>
                                        </p:tgtEl>
                                        <p:attrNameLst>
                                          <p:attrName>style.visibility</p:attrName>
                                        </p:attrNameLst>
                                      </p:cBhvr>
                                      <p:to>
                                        <p:strVal val="visible"/>
                                      </p:to>
                                    </p:set>
                                    <p:animEffect transition="in" filter="wipe(left)">
                                      <p:cBhvr>
                                        <p:cTn id="13" dur="200"/>
                                        <p:tgtEl>
                                          <p:spTgt spid="17"/>
                                        </p:tgtEl>
                                      </p:cBhvr>
                                    </p:animEffect>
                                  </p:childTnLst>
                                </p:cTn>
                              </p:par>
                              <p:par>
                                <p:cTn id="14" presetID="22" presetClass="entr" presetSubtype="8" fill="hold" nodeType="withEffect">
                                  <p:stCondLst>
                                    <p:cond delay="1100"/>
                                  </p:stCondLst>
                                  <p:childTnLst>
                                    <p:set>
                                      <p:cBhvr>
                                        <p:cTn id="15" dur="1" fill="hold">
                                          <p:stCondLst>
                                            <p:cond delay="0"/>
                                          </p:stCondLst>
                                        </p:cTn>
                                        <p:tgtEl>
                                          <p:spTgt spid="18"/>
                                        </p:tgtEl>
                                        <p:attrNameLst>
                                          <p:attrName>style.visibility</p:attrName>
                                        </p:attrNameLst>
                                      </p:cBhvr>
                                      <p:to>
                                        <p:strVal val="visible"/>
                                      </p:to>
                                    </p:set>
                                    <p:animEffect transition="in" filter="wipe(left)">
                                      <p:cBhvr>
                                        <p:cTn id="16" dur="200"/>
                                        <p:tgtEl>
                                          <p:spTgt spid="18"/>
                                        </p:tgtEl>
                                      </p:cBhvr>
                                    </p:animEffect>
                                  </p:childTnLst>
                                </p:cTn>
                              </p:par>
                              <p:par>
                                <p:cTn id="17" presetID="22" presetClass="entr" presetSubtype="8" fill="hold" nodeType="withEffect">
                                  <p:stCondLst>
                                    <p:cond delay="130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200"/>
                                        <p:tgtEl>
                                          <p:spTgt spid="14"/>
                                        </p:tgtEl>
                                      </p:cBhvr>
                                    </p:animEffect>
                                  </p:childTnLst>
                                </p:cTn>
                              </p:par>
                              <p:par>
                                <p:cTn id="20" presetID="22" presetClass="entr" presetSubtype="2" fill="hold" nodeType="withEffect">
                                  <p:stCondLst>
                                    <p:cond delay="1500"/>
                                  </p:stCondLst>
                                  <p:childTnLst>
                                    <p:set>
                                      <p:cBhvr>
                                        <p:cTn id="21" dur="1" fill="hold">
                                          <p:stCondLst>
                                            <p:cond delay="0"/>
                                          </p:stCondLst>
                                        </p:cTn>
                                        <p:tgtEl>
                                          <p:spTgt spid="13"/>
                                        </p:tgtEl>
                                        <p:attrNameLst>
                                          <p:attrName>style.visibility</p:attrName>
                                        </p:attrNameLst>
                                      </p:cBhvr>
                                      <p:to>
                                        <p:strVal val="visible"/>
                                      </p:to>
                                    </p:set>
                                    <p:animEffect transition="in" filter="wipe(right)">
                                      <p:cBhvr>
                                        <p:cTn id="22" dur="200"/>
                                        <p:tgtEl>
                                          <p:spTgt spid="13"/>
                                        </p:tgtEl>
                                      </p:cBhvr>
                                    </p:animEffect>
                                  </p:childTnLst>
                                </p:cTn>
                              </p:par>
                              <p:par>
                                <p:cTn id="23" presetID="22" presetClass="entr" presetSubtype="2" fill="hold" nodeType="withEffect">
                                  <p:stCondLst>
                                    <p:cond delay="1700"/>
                                  </p:stCondLst>
                                  <p:childTnLst>
                                    <p:set>
                                      <p:cBhvr>
                                        <p:cTn id="24" dur="1" fill="hold">
                                          <p:stCondLst>
                                            <p:cond delay="0"/>
                                          </p:stCondLst>
                                        </p:cTn>
                                        <p:tgtEl>
                                          <p:spTgt spid="11"/>
                                        </p:tgtEl>
                                        <p:attrNameLst>
                                          <p:attrName>style.visibility</p:attrName>
                                        </p:attrNameLst>
                                      </p:cBhvr>
                                      <p:to>
                                        <p:strVal val="visible"/>
                                      </p:to>
                                    </p:set>
                                    <p:animEffect transition="in" filter="wipe(right)">
                                      <p:cBhvr>
                                        <p:cTn id="25" dur="200"/>
                                        <p:tgtEl>
                                          <p:spTgt spid="11"/>
                                        </p:tgtEl>
                                      </p:cBhvr>
                                    </p:animEffect>
                                  </p:childTnLst>
                                </p:cTn>
                              </p:par>
                              <p:par>
                                <p:cTn id="26" presetID="22" presetClass="entr" presetSubtype="2" fill="hold" nodeType="withEffect">
                                  <p:stCondLst>
                                    <p:cond delay="1900"/>
                                  </p:stCondLst>
                                  <p:childTnLst>
                                    <p:set>
                                      <p:cBhvr>
                                        <p:cTn id="27" dur="1" fill="hold">
                                          <p:stCondLst>
                                            <p:cond delay="0"/>
                                          </p:stCondLst>
                                        </p:cTn>
                                        <p:tgtEl>
                                          <p:spTgt spid="10"/>
                                        </p:tgtEl>
                                        <p:attrNameLst>
                                          <p:attrName>style.visibility</p:attrName>
                                        </p:attrNameLst>
                                      </p:cBhvr>
                                      <p:to>
                                        <p:strVal val="visible"/>
                                      </p:to>
                                    </p:set>
                                    <p:animEffect transition="in" filter="wipe(right)">
                                      <p:cBhvr>
                                        <p:cTn id="28" dur="200"/>
                                        <p:tgtEl>
                                          <p:spTgt spid="10"/>
                                        </p:tgtEl>
                                      </p:cBhvr>
                                    </p:animEffect>
                                  </p:childTnLst>
                                </p:cTn>
                              </p:par>
                              <p:par>
                                <p:cTn id="29" presetID="22" presetClass="entr" presetSubtype="2" fill="hold" nodeType="withEffect">
                                  <p:stCondLst>
                                    <p:cond delay="2100"/>
                                  </p:stCondLst>
                                  <p:childTnLst>
                                    <p:set>
                                      <p:cBhvr>
                                        <p:cTn id="30" dur="1" fill="hold">
                                          <p:stCondLst>
                                            <p:cond delay="0"/>
                                          </p:stCondLst>
                                        </p:cTn>
                                        <p:tgtEl>
                                          <p:spTgt spid="7"/>
                                        </p:tgtEl>
                                        <p:attrNameLst>
                                          <p:attrName>style.visibility</p:attrName>
                                        </p:attrNameLst>
                                      </p:cBhvr>
                                      <p:to>
                                        <p:strVal val="visible"/>
                                      </p:to>
                                    </p:set>
                                    <p:animEffect transition="in" filter="wipe(right)">
                                      <p:cBhvr>
                                        <p:cTn id="31" dur="200"/>
                                        <p:tgtEl>
                                          <p:spTgt spid="7"/>
                                        </p:tgtEl>
                                      </p:cBhvr>
                                    </p:animEffect>
                                  </p:childTnLst>
                                </p:cTn>
                              </p:par>
                              <p:par>
                                <p:cTn id="32" presetID="22" presetClass="entr" presetSubtype="2" fill="hold" nodeType="withEffect">
                                  <p:stCondLst>
                                    <p:cond delay="2300"/>
                                  </p:stCondLst>
                                  <p:childTnLst>
                                    <p:set>
                                      <p:cBhvr>
                                        <p:cTn id="33" dur="1" fill="hold">
                                          <p:stCondLst>
                                            <p:cond delay="0"/>
                                          </p:stCondLst>
                                        </p:cTn>
                                        <p:tgtEl>
                                          <p:spTgt spid="6"/>
                                        </p:tgtEl>
                                        <p:attrNameLst>
                                          <p:attrName>style.visibility</p:attrName>
                                        </p:attrNameLst>
                                      </p:cBhvr>
                                      <p:to>
                                        <p:strVal val="visible"/>
                                      </p:to>
                                    </p:set>
                                    <p:animEffect transition="in" filter="wipe(right)">
                                      <p:cBhvr>
                                        <p:cTn id="34" dur="200"/>
                                        <p:tgtEl>
                                          <p:spTgt spid="6"/>
                                        </p:tgtEl>
                                      </p:cBhvr>
                                    </p:animEffect>
                                  </p:childTnLst>
                                </p:cTn>
                              </p:par>
                              <p:par>
                                <p:cTn id="35" presetID="22" presetClass="entr" presetSubtype="2" fill="hold" nodeType="withEffect">
                                  <p:stCondLst>
                                    <p:cond delay="2500"/>
                                  </p:stCondLst>
                                  <p:childTnLst>
                                    <p:set>
                                      <p:cBhvr>
                                        <p:cTn id="36" dur="1" fill="hold">
                                          <p:stCondLst>
                                            <p:cond delay="0"/>
                                          </p:stCondLst>
                                        </p:cTn>
                                        <p:tgtEl>
                                          <p:spTgt spid="12"/>
                                        </p:tgtEl>
                                        <p:attrNameLst>
                                          <p:attrName>style.visibility</p:attrName>
                                        </p:attrNameLst>
                                      </p:cBhvr>
                                      <p:to>
                                        <p:strVal val="visible"/>
                                      </p:to>
                                    </p:set>
                                    <p:animEffect transition="in" filter="wipe(right)">
                                      <p:cBhvr>
                                        <p:cTn id="37" dur="200"/>
                                        <p:tgtEl>
                                          <p:spTgt spid="12"/>
                                        </p:tgtEl>
                                      </p:cBhvr>
                                    </p:animEffect>
                                  </p:childTnLst>
                                </p:cTn>
                              </p:par>
                            </p:childTnLst>
                          </p:cTn>
                        </p:par>
                        <p:par>
                          <p:cTn id="38" fill="hold">
                            <p:stCondLst>
                              <p:cond delay="2700"/>
                            </p:stCondLst>
                            <p:childTnLst>
                              <p:par>
                                <p:cTn id="39" presetID="10" presetClass="entr" presetSubtype="0" fill="hold" grpId="0" nodeType="after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Hierrarchy placeholder 2">
    <p:spTree>
      <p:nvGrpSpPr>
        <p:cNvPr id="1" name=""/>
        <p:cNvGrpSpPr/>
        <p:nvPr/>
      </p:nvGrpSpPr>
      <p:grpSpPr>
        <a:xfrm>
          <a:off x="0" y="0"/>
          <a:ext cx="0" cy="0"/>
          <a:chOff x="0" y="0"/>
          <a:chExt cx="0" cy="0"/>
        </a:xfrm>
      </p:grpSpPr>
      <p:cxnSp>
        <p:nvCxnSpPr>
          <p:cNvPr id="30" name="Straight Connector 29"/>
          <p:cNvCxnSpPr/>
          <p:nvPr userDrawn="1"/>
        </p:nvCxnSpPr>
        <p:spPr>
          <a:xfrm flipV="1">
            <a:off x="1528789" y="3809602"/>
            <a:ext cx="411255" cy="237864"/>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userDrawn="1"/>
        </p:nvCxnSpPr>
        <p:spPr>
          <a:xfrm>
            <a:off x="1528789" y="2620246"/>
            <a:ext cx="411255" cy="237864"/>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userDrawn="1"/>
        </p:nvCxnSpPr>
        <p:spPr>
          <a:xfrm flipH="1" flipV="1">
            <a:off x="3497151" y="3809602"/>
            <a:ext cx="411255" cy="237864"/>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userDrawn="1"/>
        </p:nvCxnSpPr>
        <p:spPr>
          <a:xfrm flipH="1">
            <a:off x="3487814" y="2620246"/>
            <a:ext cx="411255" cy="237864"/>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a:xfrm flipV="1">
            <a:off x="2766937" y="4211546"/>
            <a:ext cx="0" cy="333316"/>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userDrawn="1"/>
        </p:nvCxnSpPr>
        <p:spPr>
          <a:xfrm>
            <a:off x="2756452" y="2074450"/>
            <a:ext cx="0" cy="333316"/>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8" name="Picture Placeholder 3"/>
          <p:cNvSpPr>
            <a:spLocks noGrp="1" noChangeAspect="1"/>
          </p:cNvSpPr>
          <p:nvPr>
            <p:ph type="pic" sz="quarter" idx="20"/>
          </p:nvPr>
        </p:nvSpPr>
        <p:spPr>
          <a:xfrm>
            <a:off x="3854223" y="1931262"/>
            <a:ext cx="900000" cy="900000"/>
          </a:xfrm>
          <a:prstGeom prst="ellipse">
            <a:avLst/>
          </a:prstGeom>
        </p:spPr>
        <p:txBody>
          <a:bodyPr lIns="182880" tIns="91440" rIns="182880" bIns="91440"/>
          <a:lstStyle>
            <a:lvl1pPr marL="0" indent="0">
              <a:buFontTx/>
              <a:buNone/>
              <a:defRPr/>
            </a:lvl1pPr>
          </a:lstStyle>
          <a:p>
            <a:endParaRPr lang="en-US" dirty="0"/>
          </a:p>
        </p:txBody>
      </p:sp>
      <p:sp>
        <p:nvSpPr>
          <p:cNvPr id="39" name="Picture Placeholder 3"/>
          <p:cNvSpPr>
            <a:spLocks noGrp="1" noChangeAspect="1"/>
          </p:cNvSpPr>
          <p:nvPr>
            <p:ph type="pic" sz="quarter" idx="21"/>
          </p:nvPr>
        </p:nvSpPr>
        <p:spPr>
          <a:xfrm>
            <a:off x="639711" y="1983856"/>
            <a:ext cx="900000" cy="900000"/>
          </a:xfrm>
          <a:prstGeom prst="ellipse">
            <a:avLst/>
          </a:prstGeom>
        </p:spPr>
        <p:txBody>
          <a:bodyPr lIns="182880" tIns="91440" rIns="182880" bIns="91440"/>
          <a:lstStyle>
            <a:lvl1pPr marL="0" indent="0">
              <a:buFontTx/>
              <a:buNone/>
              <a:defRPr/>
            </a:lvl1pPr>
          </a:lstStyle>
          <a:p>
            <a:endParaRPr lang="en-US" dirty="0"/>
          </a:p>
        </p:txBody>
      </p:sp>
      <p:sp>
        <p:nvSpPr>
          <p:cNvPr id="40" name="Picture Placeholder 3"/>
          <p:cNvSpPr>
            <a:spLocks noGrp="1" noChangeAspect="1"/>
          </p:cNvSpPr>
          <p:nvPr>
            <p:ph type="pic" sz="quarter" idx="22"/>
          </p:nvPr>
        </p:nvSpPr>
        <p:spPr>
          <a:xfrm>
            <a:off x="688338" y="3809602"/>
            <a:ext cx="900000" cy="900000"/>
          </a:xfrm>
          <a:prstGeom prst="ellipse">
            <a:avLst/>
          </a:prstGeom>
        </p:spPr>
        <p:txBody>
          <a:bodyPr lIns="182880" tIns="91440" rIns="182880" bIns="91440"/>
          <a:lstStyle>
            <a:lvl1pPr marL="0" indent="0">
              <a:buFontTx/>
              <a:buNone/>
              <a:defRPr/>
            </a:lvl1pPr>
          </a:lstStyle>
          <a:p>
            <a:endParaRPr lang="en-US" dirty="0"/>
          </a:p>
        </p:txBody>
      </p:sp>
      <p:sp>
        <p:nvSpPr>
          <p:cNvPr id="41" name="Picture Placeholder 3"/>
          <p:cNvSpPr>
            <a:spLocks noGrp="1" noChangeAspect="1"/>
          </p:cNvSpPr>
          <p:nvPr>
            <p:ph type="pic" sz="quarter" idx="23"/>
          </p:nvPr>
        </p:nvSpPr>
        <p:spPr>
          <a:xfrm>
            <a:off x="2316937" y="4517001"/>
            <a:ext cx="900000" cy="900000"/>
          </a:xfrm>
          <a:prstGeom prst="ellipse">
            <a:avLst/>
          </a:prstGeom>
        </p:spPr>
        <p:txBody>
          <a:bodyPr lIns="182880" tIns="91440" rIns="182880" bIns="91440"/>
          <a:lstStyle>
            <a:lvl1pPr marL="0" indent="0">
              <a:buFontTx/>
              <a:buNone/>
              <a:defRPr/>
            </a:lvl1pPr>
          </a:lstStyle>
          <a:p>
            <a:endParaRPr lang="en-US" dirty="0"/>
          </a:p>
        </p:txBody>
      </p:sp>
      <p:sp>
        <p:nvSpPr>
          <p:cNvPr id="42" name="Picture Placeholder 3"/>
          <p:cNvSpPr>
            <a:spLocks noGrp="1" noChangeAspect="1"/>
          </p:cNvSpPr>
          <p:nvPr>
            <p:ph type="pic" sz="quarter" idx="24"/>
          </p:nvPr>
        </p:nvSpPr>
        <p:spPr>
          <a:xfrm>
            <a:off x="3839520" y="3828853"/>
            <a:ext cx="900000" cy="900000"/>
          </a:xfrm>
          <a:prstGeom prst="ellipse">
            <a:avLst/>
          </a:prstGeom>
        </p:spPr>
        <p:txBody>
          <a:bodyPr lIns="182880" tIns="91440" rIns="182880" bIns="91440"/>
          <a:lstStyle>
            <a:lvl1pPr marL="0" indent="0">
              <a:buFontTx/>
              <a:buNone/>
              <a:defRPr/>
            </a:lvl1pPr>
          </a:lstStyle>
          <a:p>
            <a:endParaRPr lang="en-US" dirty="0"/>
          </a:p>
        </p:txBody>
      </p:sp>
      <p:cxnSp>
        <p:nvCxnSpPr>
          <p:cNvPr id="43" name="Straight Connector 42"/>
          <p:cNvCxnSpPr/>
          <p:nvPr userDrawn="1"/>
        </p:nvCxnSpPr>
        <p:spPr>
          <a:xfrm flipH="1">
            <a:off x="4659710" y="1864924"/>
            <a:ext cx="411255" cy="237864"/>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Picture Placeholder 3"/>
          <p:cNvSpPr>
            <a:spLocks noGrp="1" noChangeAspect="1"/>
          </p:cNvSpPr>
          <p:nvPr>
            <p:ph type="pic" sz="quarter" idx="25"/>
          </p:nvPr>
        </p:nvSpPr>
        <p:spPr>
          <a:xfrm>
            <a:off x="4994517" y="1202788"/>
            <a:ext cx="900000" cy="900000"/>
          </a:xfrm>
          <a:prstGeom prst="ellipse">
            <a:avLst/>
          </a:prstGeom>
        </p:spPr>
        <p:txBody>
          <a:bodyPr lIns="182880" tIns="91440" rIns="182880" bIns="91440"/>
          <a:lstStyle>
            <a:lvl1pPr marL="0" indent="0">
              <a:buFontTx/>
              <a:buNone/>
              <a:defRPr/>
            </a:lvl1pPr>
          </a:lstStyle>
          <a:p>
            <a:endParaRPr lang="en-US" dirty="0"/>
          </a:p>
        </p:txBody>
      </p:sp>
      <p:cxnSp>
        <p:nvCxnSpPr>
          <p:cNvPr id="47" name="Straight Connector 46"/>
          <p:cNvCxnSpPr/>
          <p:nvPr userDrawn="1"/>
        </p:nvCxnSpPr>
        <p:spPr>
          <a:xfrm flipH="1" flipV="1">
            <a:off x="4706644" y="2631128"/>
            <a:ext cx="411255" cy="237864"/>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8" name="Picture Placeholder 3"/>
          <p:cNvSpPr>
            <a:spLocks noGrp="1" noChangeAspect="1"/>
          </p:cNvSpPr>
          <p:nvPr>
            <p:ph type="pic" sz="quarter" idx="26"/>
          </p:nvPr>
        </p:nvSpPr>
        <p:spPr>
          <a:xfrm>
            <a:off x="5049013" y="2650379"/>
            <a:ext cx="900000" cy="900000"/>
          </a:xfrm>
          <a:prstGeom prst="ellipse">
            <a:avLst/>
          </a:prstGeom>
        </p:spPr>
        <p:txBody>
          <a:bodyPr lIns="182880" tIns="91440" rIns="182880" bIns="91440"/>
          <a:lstStyle>
            <a:lvl1pPr marL="0" indent="0">
              <a:buFontTx/>
              <a:buNone/>
              <a:defRPr/>
            </a:lvl1pPr>
          </a:lstStyle>
          <a:p>
            <a:endParaRPr lang="en-US" dirty="0"/>
          </a:p>
        </p:txBody>
      </p:sp>
      <p:sp>
        <p:nvSpPr>
          <p:cNvPr id="37" name="Picture Placeholder 3"/>
          <p:cNvSpPr>
            <a:spLocks noGrp="1" noChangeAspect="1"/>
          </p:cNvSpPr>
          <p:nvPr>
            <p:ph type="pic" sz="quarter" idx="19"/>
          </p:nvPr>
        </p:nvSpPr>
        <p:spPr>
          <a:xfrm>
            <a:off x="2316937" y="1224424"/>
            <a:ext cx="900000" cy="900000"/>
          </a:xfrm>
          <a:prstGeom prst="ellipse">
            <a:avLst/>
          </a:prstGeom>
        </p:spPr>
        <p:txBody>
          <a:bodyPr lIns="182880" tIns="91440" rIns="182880" bIns="91440"/>
          <a:lstStyle>
            <a:lvl1pPr marL="0" indent="0">
              <a:buFontTx/>
              <a:buNone/>
              <a:defRPr/>
            </a:lvl1pPr>
          </a:lstStyle>
          <a:p>
            <a:endParaRPr lang="en-US" dirty="0"/>
          </a:p>
        </p:txBody>
      </p:sp>
      <p:sp>
        <p:nvSpPr>
          <p:cNvPr id="36" name="Picture Placeholder 3"/>
          <p:cNvSpPr>
            <a:spLocks noGrp="1" noChangeAspect="1"/>
          </p:cNvSpPr>
          <p:nvPr>
            <p:ph type="pic" sz="quarter" idx="11"/>
          </p:nvPr>
        </p:nvSpPr>
        <p:spPr>
          <a:xfrm>
            <a:off x="1813929" y="2411546"/>
            <a:ext cx="1800000" cy="1800000"/>
          </a:xfrm>
          <a:prstGeom prst="ellipse">
            <a:avLst/>
          </a:prstGeom>
        </p:spPr>
        <p:txBody>
          <a:bodyPr lIns="182880" tIns="91440" rIns="182880" bIns="91440"/>
          <a:lstStyle>
            <a:lvl1pPr marL="0" indent="0">
              <a:buFontTx/>
              <a:buNone/>
              <a:defRPr/>
            </a:lvl1pPr>
          </a:lstStyle>
          <a:p>
            <a:endParaRPr lang="en-US" dirty="0"/>
          </a:p>
        </p:txBody>
      </p:sp>
      <p:sp>
        <p:nvSpPr>
          <p:cNvPr id="24" name="TextBox 23"/>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25" name="TextBox 24"/>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26" name="Straight Connector 25"/>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87134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200"/>
                                        <p:tgtEl>
                                          <p:spTgt spid="35"/>
                                        </p:tgtEl>
                                      </p:cBhvr>
                                    </p:animEffect>
                                  </p:childTnLst>
                                </p:cTn>
                              </p:par>
                              <p:par>
                                <p:cTn id="8" presetID="10" presetClass="entr" presetSubtype="0" fill="hold" nodeType="withEffect">
                                  <p:stCondLst>
                                    <p:cond delay="20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200"/>
                                        <p:tgtEl>
                                          <p:spTgt spid="33"/>
                                        </p:tgtEl>
                                      </p:cBhvr>
                                    </p:animEffect>
                                  </p:childTnLst>
                                </p:cTn>
                              </p:par>
                              <p:par>
                                <p:cTn id="11" presetID="10" presetClass="entr" presetSubtype="0" fill="hold" nodeType="withEffect">
                                  <p:stCondLst>
                                    <p:cond delay="40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200"/>
                                        <p:tgtEl>
                                          <p:spTgt spid="32"/>
                                        </p:tgtEl>
                                      </p:cBhvr>
                                    </p:animEffect>
                                  </p:childTnLst>
                                </p:cTn>
                              </p:par>
                              <p:par>
                                <p:cTn id="14" presetID="10" presetClass="entr" presetSubtype="0" fill="hold" nodeType="withEffect">
                                  <p:stCondLst>
                                    <p:cond delay="60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200"/>
                                        <p:tgtEl>
                                          <p:spTgt spid="34"/>
                                        </p:tgtEl>
                                      </p:cBhvr>
                                    </p:animEffect>
                                  </p:childTnLst>
                                </p:cTn>
                              </p:par>
                              <p:par>
                                <p:cTn id="17" presetID="10" presetClass="entr" presetSubtype="0" fill="hold" nodeType="withEffect">
                                  <p:stCondLst>
                                    <p:cond delay="80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200"/>
                                        <p:tgtEl>
                                          <p:spTgt spid="30"/>
                                        </p:tgtEl>
                                      </p:cBhvr>
                                    </p:animEffect>
                                  </p:childTnLst>
                                </p:cTn>
                              </p:par>
                              <p:par>
                                <p:cTn id="20" presetID="10" presetClass="entr" presetSubtype="0" fill="hold" nodeType="withEffect">
                                  <p:stCondLst>
                                    <p:cond delay="100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200"/>
                                        <p:tgtEl>
                                          <p:spTgt spid="31"/>
                                        </p:tgtEl>
                                      </p:cBhvr>
                                    </p:animEffect>
                                  </p:childTnLst>
                                </p:cTn>
                              </p:par>
                              <p:par>
                                <p:cTn id="23" presetID="10" presetClass="entr" presetSubtype="0" fill="hold" nodeType="withEffect">
                                  <p:stCondLst>
                                    <p:cond delay="200"/>
                                  </p:stCondLst>
                                  <p:childTnLst>
                                    <p:set>
                                      <p:cBhvr>
                                        <p:cTn id="24" dur="1" fill="hold">
                                          <p:stCondLst>
                                            <p:cond delay="0"/>
                                          </p:stCondLst>
                                        </p:cTn>
                                        <p:tgtEl>
                                          <p:spTgt spid="43"/>
                                        </p:tgtEl>
                                        <p:attrNameLst>
                                          <p:attrName>style.visibility</p:attrName>
                                        </p:attrNameLst>
                                      </p:cBhvr>
                                      <p:to>
                                        <p:strVal val="visible"/>
                                      </p:to>
                                    </p:set>
                                    <p:animEffect transition="in" filter="fade">
                                      <p:cBhvr>
                                        <p:cTn id="25" dur="200"/>
                                        <p:tgtEl>
                                          <p:spTgt spid="43"/>
                                        </p:tgtEl>
                                      </p:cBhvr>
                                    </p:animEffect>
                                  </p:childTnLst>
                                </p:cTn>
                              </p:par>
                              <p:par>
                                <p:cTn id="26" presetID="10" presetClass="entr" presetSubtype="0" fill="hold" nodeType="withEffect">
                                  <p:stCondLst>
                                    <p:cond delay="400"/>
                                  </p:stCondLst>
                                  <p:childTnLst>
                                    <p:set>
                                      <p:cBhvr>
                                        <p:cTn id="27" dur="1" fill="hold">
                                          <p:stCondLst>
                                            <p:cond delay="0"/>
                                          </p:stCondLst>
                                        </p:cTn>
                                        <p:tgtEl>
                                          <p:spTgt spid="47"/>
                                        </p:tgtEl>
                                        <p:attrNameLst>
                                          <p:attrName>style.visibility</p:attrName>
                                        </p:attrNameLst>
                                      </p:cBhvr>
                                      <p:to>
                                        <p:strVal val="visible"/>
                                      </p:to>
                                    </p:set>
                                    <p:animEffect transition="in" filter="fade">
                                      <p:cBhvr>
                                        <p:cTn id="28" dur="200"/>
                                        <p:tgtEl>
                                          <p:spTgt spid="47"/>
                                        </p:tgtEl>
                                      </p:cBhvr>
                                    </p:animEffect>
                                  </p:childTnLst>
                                </p:cTn>
                              </p:par>
                            </p:childTnLst>
                          </p:cTn>
                        </p:par>
                        <p:par>
                          <p:cTn id="29" fill="hold">
                            <p:stCondLst>
                              <p:cond delay="1200"/>
                            </p:stCondLst>
                            <p:childTnLst>
                              <p:par>
                                <p:cTn id="30" presetID="10" presetClass="entr" presetSubtype="0" fill="hold" grpId="0" nodeType="after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_placeholder 12">
    <p:spTree>
      <p:nvGrpSpPr>
        <p:cNvPr id="1" name=""/>
        <p:cNvGrpSpPr/>
        <p:nvPr/>
      </p:nvGrpSpPr>
      <p:grpSpPr>
        <a:xfrm>
          <a:off x="0" y="0"/>
          <a:ext cx="0" cy="0"/>
          <a:chOff x="0" y="0"/>
          <a:chExt cx="0" cy="0"/>
        </a:xfrm>
      </p:grpSpPr>
      <p:sp>
        <p:nvSpPr>
          <p:cNvPr id="21" name="Picture Placeholder 2"/>
          <p:cNvSpPr>
            <a:spLocks noGrp="1"/>
          </p:cNvSpPr>
          <p:nvPr>
            <p:ph type="pic" sz="quarter" idx="20"/>
          </p:nvPr>
        </p:nvSpPr>
        <p:spPr>
          <a:xfrm>
            <a:off x="4996071" y="2411757"/>
            <a:ext cx="2153478" cy="1709670"/>
          </a:xfrm>
          <a:prstGeom prst="rect">
            <a:avLst/>
          </a:prstGeom>
        </p:spPr>
        <p:txBody>
          <a:bodyPr/>
          <a:lstStyle/>
          <a:p>
            <a:endParaRPr lang="id-ID"/>
          </a:p>
        </p:txBody>
      </p:sp>
      <p:sp>
        <p:nvSpPr>
          <p:cNvPr id="22" name="Picture Placeholder 2"/>
          <p:cNvSpPr>
            <a:spLocks noGrp="1"/>
          </p:cNvSpPr>
          <p:nvPr>
            <p:ph type="pic" sz="quarter" idx="21"/>
          </p:nvPr>
        </p:nvSpPr>
        <p:spPr>
          <a:xfrm>
            <a:off x="7374833" y="2411757"/>
            <a:ext cx="2153478" cy="1709670"/>
          </a:xfrm>
          <a:prstGeom prst="rect">
            <a:avLst/>
          </a:prstGeom>
        </p:spPr>
        <p:txBody>
          <a:bodyPr/>
          <a:lstStyle/>
          <a:p>
            <a:endParaRPr lang="id-ID"/>
          </a:p>
        </p:txBody>
      </p:sp>
      <p:sp>
        <p:nvSpPr>
          <p:cNvPr id="23" name="Picture Placeholder 2"/>
          <p:cNvSpPr>
            <a:spLocks noGrp="1"/>
          </p:cNvSpPr>
          <p:nvPr>
            <p:ph type="pic" sz="quarter" idx="22"/>
          </p:nvPr>
        </p:nvSpPr>
        <p:spPr>
          <a:xfrm>
            <a:off x="9740348" y="2411757"/>
            <a:ext cx="2153478" cy="1709670"/>
          </a:xfrm>
          <a:prstGeom prst="rect">
            <a:avLst/>
          </a:prstGeom>
        </p:spPr>
        <p:txBody>
          <a:bodyPr/>
          <a:lstStyle/>
          <a:p>
            <a:endParaRPr lang="id-ID"/>
          </a:p>
        </p:txBody>
      </p:sp>
      <p:sp>
        <p:nvSpPr>
          <p:cNvPr id="8" name="TextBox 7"/>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9" name="TextBox 8"/>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2" name="Straight Connector 11"/>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12936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Placeholder 8">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547326" y="487482"/>
            <a:ext cx="2718399" cy="2947814"/>
          </a:xfrm>
          <a:prstGeom prst="rect">
            <a:avLst/>
          </a:prstGeom>
        </p:spPr>
        <p:txBody>
          <a:bodyPr lIns="182880" tIns="91440" rIns="182880" bIns="91440"/>
          <a:lstStyle>
            <a:lvl1pPr marL="0" indent="0">
              <a:buFontTx/>
              <a:buNone/>
              <a:defRPr/>
            </a:lvl1pPr>
          </a:lstStyle>
          <a:p>
            <a:endParaRPr lang="en-US" dirty="0"/>
          </a:p>
        </p:txBody>
      </p:sp>
      <p:sp>
        <p:nvSpPr>
          <p:cNvPr id="5" name="Picture Placeholder 3"/>
          <p:cNvSpPr>
            <a:spLocks noGrp="1"/>
          </p:cNvSpPr>
          <p:nvPr>
            <p:ph type="pic" sz="quarter" idx="12"/>
          </p:nvPr>
        </p:nvSpPr>
        <p:spPr>
          <a:xfrm>
            <a:off x="3265725" y="487482"/>
            <a:ext cx="2843168" cy="2947814"/>
          </a:xfrm>
          <a:prstGeom prst="rect">
            <a:avLst/>
          </a:prstGeom>
        </p:spPr>
        <p:txBody>
          <a:bodyPr lIns="182880" tIns="91440" rIns="182880" bIns="91440"/>
          <a:lstStyle>
            <a:lvl1pPr marL="0" indent="0">
              <a:buFontTx/>
              <a:buNone/>
              <a:defRPr/>
            </a:lvl1pPr>
          </a:lstStyle>
          <a:p>
            <a:endParaRPr lang="en-US" dirty="0"/>
          </a:p>
        </p:txBody>
      </p:sp>
      <p:sp>
        <p:nvSpPr>
          <p:cNvPr id="6" name="Picture Placeholder 3"/>
          <p:cNvSpPr>
            <a:spLocks noGrp="1"/>
          </p:cNvSpPr>
          <p:nvPr>
            <p:ph type="pic" sz="quarter" idx="13"/>
          </p:nvPr>
        </p:nvSpPr>
        <p:spPr>
          <a:xfrm>
            <a:off x="6143781" y="487482"/>
            <a:ext cx="2683511" cy="2947814"/>
          </a:xfrm>
          <a:prstGeom prst="rect">
            <a:avLst/>
          </a:prstGeom>
        </p:spPr>
        <p:txBody>
          <a:bodyPr lIns="182880" tIns="91440" rIns="182880" bIns="91440"/>
          <a:lstStyle>
            <a:lvl1pPr marL="0" indent="0">
              <a:buFontTx/>
              <a:buNone/>
              <a:defRPr/>
            </a:lvl1pPr>
          </a:lstStyle>
          <a:p>
            <a:endParaRPr lang="en-US" dirty="0"/>
          </a:p>
        </p:txBody>
      </p:sp>
      <p:sp>
        <p:nvSpPr>
          <p:cNvPr id="7" name="Picture Placeholder 3"/>
          <p:cNvSpPr>
            <a:spLocks noGrp="1"/>
          </p:cNvSpPr>
          <p:nvPr>
            <p:ph type="pic" sz="quarter" idx="14"/>
          </p:nvPr>
        </p:nvSpPr>
        <p:spPr>
          <a:xfrm>
            <a:off x="8862180" y="487482"/>
            <a:ext cx="2780876" cy="2947814"/>
          </a:xfrm>
          <a:prstGeom prst="rect">
            <a:avLst/>
          </a:prstGeom>
        </p:spPr>
        <p:txBody>
          <a:bodyPr lIns="182880" tIns="91440" rIns="182880" bIns="91440"/>
          <a:lstStyle>
            <a:lvl1pPr marL="0" indent="0">
              <a:buFontTx/>
              <a:buNone/>
              <a:defRPr/>
            </a:lvl1pPr>
          </a:lstStyle>
          <a:p>
            <a:endParaRPr lang="en-US" dirty="0"/>
          </a:p>
        </p:txBody>
      </p:sp>
      <p:sp>
        <p:nvSpPr>
          <p:cNvPr id="10" name="Picture Placeholder 3"/>
          <p:cNvSpPr>
            <a:spLocks noGrp="1"/>
          </p:cNvSpPr>
          <p:nvPr>
            <p:ph type="pic" sz="quarter" idx="15"/>
          </p:nvPr>
        </p:nvSpPr>
        <p:spPr>
          <a:xfrm>
            <a:off x="547326" y="3431817"/>
            <a:ext cx="2718399" cy="2947814"/>
          </a:xfrm>
          <a:prstGeom prst="rect">
            <a:avLst/>
          </a:prstGeom>
        </p:spPr>
        <p:txBody>
          <a:bodyPr lIns="182880" tIns="91440" rIns="182880" bIns="91440"/>
          <a:lstStyle>
            <a:lvl1pPr marL="0" indent="0">
              <a:buFontTx/>
              <a:buNone/>
              <a:defRPr/>
            </a:lvl1pPr>
          </a:lstStyle>
          <a:p>
            <a:endParaRPr lang="en-US" dirty="0"/>
          </a:p>
        </p:txBody>
      </p:sp>
      <p:sp>
        <p:nvSpPr>
          <p:cNvPr id="11" name="Picture Placeholder 3"/>
          <p:cNvSpPr>
            <a:spLocks noGrp="1"/>
          </p:cNvSpPr>
          <p:nvPr>
            <p:ph type="pic" sz="quarter" idx="16"/>
          </p:nvPr>
        </p:nvSpPr>
        <p:spPr>
          <a:xfrm>
            <a:off x="3265725" y="3431817"/>
            <a:ext cx="2843168" cy="2947814"/>
          </a:xfrm>
          <a:prstGeom prst="rect">
            <a:avLst/>
          </a:prstGeom>
        </p:spPr>
        <p:txBody>
          <a:bodyPr lIns="182880" tIns="91440" rIns="182880" bIns="91440"/>
          <a:lstStyle>
            <a:lvl1pPr marL="0" indent="0">
              <a:buFontTx/>
              <a:buNone/>
              <a:defRPr/>
            </a:lvl1pPr>
          </a:lstStyle>
          <a:p>
            <a:endParaRPr lang="en-US" dirty="0"/>
          </a:p>
        </p:txBody>
      </p:sp>
      <p:sp>
        <p:nvSpPr>
          <p:cNvPr id="12" name="Picture Placeholder 3"/>
          <p:cNvSpPr>
            <a:spLocks noGrp="1"/>
          </p:cNvSpPr>
          <p:nvPr>
            <p:ph type="pic" sz="quarter" idx="17"/>
          </p:nvPr>
        </p:nvSpPr>
        <p:spPr>
          <a:xfrm>
            <a:off x="6143781" y="3431817"/>
            <a:ext cx="2683511" cy="2947814"/>
          </a:xfrm>
          <a:prstGeom prst="rect">
            <a:avLst/>
          </a:prstGeom>
        </p:spPr>
        <p:txBody>
          <a:bodyPr lIns="182880" tIns="91440" rIns="182880" bIns="91440"/>
          <a:lstStyle>
            <a:lvl1pPr marL="0" indent="0">
              <a:buFontTx/>
              <a:buNone/>
              <a:defRPr/>
            </a:lvl1pPr>
          </a:lstStyle>
          <a:p>
            <a:endParaRPr lang="en-US" dirty="0"/>
          </a:p>
        </p:txBody>
      </p:sp>
      <p:sp>
        <p:nvSpPr>
          <p:cNvPr id="13" name="Picture Placeholder 3"/>
          <p:cNvSpPr>
            <a:spLocks noGrp="1"/>
          </p:cNvSpPr>
          <p:nvPr>
            <p:ph type="pic" sz="quarter" idx="18"/>
          </p:nvPr>
        </p:nvSpPr>
        <p:spPr>
          <a:xfrm>
            <a:off x="8862180" y="3431817"/>
            <a:ext cx="2780876" cy="2947814"/>
          </a:xfrm>
          <a:prstGeom prst="rect">
            <a:avLst/>
          </a:prstGeom>
        </p:spPr>
        <p:txBody>
          <a:bodyPr lIns="182880" tIns="91440" rIns="182880" bIns="91440"/>
          <a:lstStyle>
            <a:lvl1pPr marL="0" indent="0">
              <a:buFontTx/>
              <a:buNone/>
              <a:defRPr/>
            </a:lvl1pPr>
          </a:lstStyle>
          <a:p>
            <a:endParaRPr lang="en-US" dirty="0"/>
          </a:p>
        </p:txBody>
      </p:sp>
    </p:spTree>
    <p:extLst>
      <p:ext uri="{BB962C8B-B14F-4D97-AF65-F5344CB8AC3E}">
        <p14:creationId xmlns:p14="http://schemas.microsoft.com/office/powerpoint/2010/main" val="976219096"/>
      </p:ext>
    </p:extLst>
  </p:cSld>
  <p:clrMapOvr>
    <a:masterClrMapping/>
  </p:clrMapOvr>
  <p:transition spd="slow">
    <p:push dir="u"/>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Placeholder 9">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547326" y="487482"/>
            <a:ext cx="2718399" cy="2947814"/>
          </a:xfrm>
          <a:prstGeom prst="rect">
            <a:avLst/>
          </a:prstGeom>
        </p:spPr>
        <p:txBody>
          <a:bodyPr lIns="182880" tIns="91440" rIns="182880" bIns="91440"/>
          <a:lstStyle>
            <a:lvl1pPr marL="0" indent="0">
              <a:buFontTx/>
              <a:buNone/>
              <a:defRPr/>
            </a:lvl1pPr>
          </a:lstStyle>
          <a:p>
            <a:endParaRPr lang="en-US" dirty="0"/>
          </a:p>
        </p:txBody>
      </p:sp>
      <p:sp>
        <p:nvSpPr>
          <p:cNvPr id="5" name="Picture Placeholder 3"/>
          <p:cNvSpPr>
            <a:spLocks noGrp="1"/>
          </p:cNvSpPr>
          <p:nvPr>
            <p:ph type="pic" sz="quarter" idx="12"/>
          </p:nvPr>
        </p:nvSpPr>
        <p:spPr>
          <a:xfrm>
            <a:off x="3265725" y="487482"/>
            <a:ext cx="2843168" cy="2947814"/>
          </a:xfrm>
          <a:prstGeom prst="rect">
            <a:avLst/>
          </a:prstGeom>
        </p:spPr>
        <p:txBody>
          <a:bodyPr lIns="182880" tIns="91440" rIns="182880" bIns="91440"/>
          <a:lstStyle>
            <a:lvl1pPr marL="0" indent="0">
              <a:buFontTx/>
              <a:buNone/>
              <a:defRPr/>
            </a:lvl1pPr>
          </a:lstStyle>
          <a:p>
            <a:endParaRPr lang="en-US" dirty="0"/>
          </a:p>
        </p:txBody>
      </p:sp>
      <p:sp>
        <p:nvSpPr>
          <p:cNvPr id="6" name="Picture Placeholder 3"/>
          <p:cNvSpPr>
            <a:spLocks noGrp="1"/>
          </p:cNvSpPr>
          <p:nvPr>
            <p:ph type="pic" sz="quarter" idx="13"/>
          </p:nvPr>
        </p:nvSpPr>
        <p:spPr>
          <a:xfrm>
            <a:off x="6143781" y="487482"/>
            <a:ext cx="2683511" cy="2947814"/>
          </a:xfrm>
          <a:prstGeom prst="rect">
            <a:avLst/>
          </a:prstGeom>
        </p:spPr>
        <p:txBody>
          <a:bodyPr lIns="182880" tIns="91440" rIns="182880" bIns="91440"/>
          <a:lstStyle>
            <a:lvl1pPr marL="0" indent="0">
              <a:buFontTx/>
              <a:buNone/>
              <a:defRPr/>
            </a:lvl1pPr>
          </a:lstStyle>
          <a:p>
            <a:endParaRPr lang="en-US" dirty="0"/>
          </a:p>
        </p:txBody>
      </p:sp>
      <p:sp>
        <p:nvSpPr>
          <p:cNvPr id="7" name="Picture Placeholder 3"/>
          <p:cNvSpPr>
            <a:spLocks noGrp="1"/>
          </p:cNvSpPr>
          <p:nvPr>
            <p:ph type="pic" sz="quarter" idx="14"/>
          </p:nvPr>
        </p:nvSpPr>
        <p:spPr>
          <a:xfrm>
            <a:off x="8862180" y="487482"/>
            <a:ext cx="2780876" cy="2947814"/>
          </a:xfrm>
          <a:prstGeom prst="rect">
            <a:avLst/>
          </a:prstGeom>
        </p:spPr>
        <p:txBody>
          <a:bodyPr lIns="182880" tIns="91440" rIns="182880" bIns="91440"/>
          <a:lstStyle>
            <a:lvl1pPr marL="0" indent="0">
              <a:buFontTx/>
              <a:buNone/>
              <a:defRPr/>
            </a:lvl1pPr>
          </a:lstStyle>
          <a:p>
            <a:endParaRPr lang="en-US" dirty="0"/>
          </a:p>
        </p:txBody>
      </p:sp>
      <p:sp>
        <p:nvSpPr>
          <p:cNvPr id="10" name="Picture Placeholder 3"/>
          <p:cNvSpPr>
            <a:spLocks noGrp="1"/>
          </p:cNvSpPr>
          <p:nvPr>
            <p:ph type="pic" sz="quarter" idx="15"/>
          </p:nvPr>
        </p:nvSpPr>
        <p:spPr>
          <a:xfrm>
            <a:off x="547326" y="3431817"/>
            <a:ext cx="2718399" cy="2947814"/>
          </a:xfrm>
          <a:prstGeom prst="rect">
            <a:avLst/>
          </a:prstGeom>
        </p:spPr>
        <p:txBody>
          <a:bodyPr lIns="182880" tIns="91440" rIns="182880" bIns="91440"/>
          <a:lstStyle>
            <a:lvl1pPr marL="0" indent="0">
              <a:buFontTx/>
              <a:buNone/>
              <a:defRPr/>
            </a:lvl1pPr>
          </a:lstStyle>
          <a:p>
            <a:endParaRPr lang="en-US" dirty="0"/>
          </a:p>
        </p:txBody>
      </p:sp>
      <p:sp>
        <p:nvSpPr>
          <p:cNvPr id="13" name="Picture Placeholder 3"/>
          <p:cNvSpPr>
            <a:spLocks noGrp="1"/>
          </p:cNvSpPr>
          <p:nvPr>
            <p:ph type="pic" sz="quarter" idx="18"/>
          </p:nvPr>
        </p:nvSpPr>
        <p:spPr>
          <a:xfrm>
            <a:off x="8862180" y="3431817"/>
            <a:ext cx="2780876" cy="2947814"/>
          </a:xfrm>
          <a:prstGeom prst="rect">
            <a:avLst/>
          </a:prstGeom>
        </p:spPr>
        <p:txBody>
          <a:bodyPr lIns="182880" tIns="91440" rIns="182880" bIns="91440"/>
          <a:lstStyle>
            <a:lvl1pPr marL="0" indent="0">
              <a:buFontTx/>
              <a:buNone/>
              <a:defRPr/>
            </a:lvl1pPr>
          </a:lstStyle>
          <a:p>
            <a:endParaRPr lang="en-US" dirty="0"/>
          </a:p>
        </p:txBody>
      </p:sp>
    </p:spTree>
    <p:extLst>
      <p:ext uri="{BB962C8B-B14F-4D97-AF65-F5344CB8AC3E}">
        <p14:creationId xmlns:p14="http://schemas.microsoft.com/office/powerpoint/2010/main" val="3022424669"/>
      </p:ext>
    </p:extLst>
  </p:cSld>
  <p:clrMapOvr>
    <a:masterClrMapping/>
  </p:clrMapOvr>
  <p:transition spd="slow">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Normal Center 4 images">
    <p:spTree>
      <p:nvGrpSpPr>
        <p:cNvPr id="1" name=""/>
        <p:cNvGrpSpPr/>
        <p:nvPr/>
      </p:nvGrpSpPr>
      <p:grpSpPr>
        <a:xfrm>
          <a:off x="0" y="0"/>
          <a:ext cx="0" cy="0"/>
          <a:chOff x="0" y="0"/>
          <a:chExt cx="0" cy="0"/>
        </a:xfrm>
      </p:grpSpPr>
      <p:sp>
        <p:nvSpPr>
          <p:cNvPr id="4" name="Picture Placeholder 2"/>
          <p:cNvSpPr>
            <a:spLocks noGrp="1"/>
          </p:cNvSpPr>
          <p:nvPr>
            <p:ph type="pic" sz="quarter" idx="19"/>
          </p:nvPr>
        </p:nvSpPr>
        <p:spPr>
          <a:xfrm>
            <a:off x="0" y="2212975"/>
            <a:ext cx="3037024" cy="2438400"/>
          </a:xfrm>
          <a:prstGeom prst="rect">
            <a:avLst/>
          </a:prstGeom>
        </p:spPr>
        <p:txBody>
          <a:bodyPr/>
          <a:lstStyle/>
          <a:p>
            <a:endParaRPr lang="id-ID"/>
          </a:p>
        </p:txBody>
      </p:sp>
      <p:sp>
        <p:nvSpPr>
          <p:cNvPr id="5" name="Picture Placeholder 2"/>
          <p:cNvSpPr>
            <a:spLocks noGrp="1"/>
          </p:cNvSpPr>
          <p:nvPr>
            <p:ph type="pic" sz="quarter" idx="20"/>
          </p:nvPr>
        </p:nvSpPr>
        <p:spPr>
          <a:xfrm>
            <a:off x="3047585" y="2212975"/>
            <a:ext cx="2991886" cy="2438400"/>
          </a:xfrm>
          <a:prstGeom prst="rect">
            <a:avLst/>
          </a:prstGeom>
        </p:spPr>
        <p:txBody>
          <a:bodyPr/>
          <a:lstStyle/>
          <a:p>
            <a:endParaRPr lang="id-ID"/>
          </a:p>
        </p:txBody>
      </p:sp>
      <p:sp>
        <p:nvSpPr>
          <p:cNvPr id="6" name="Picture Placeholder 2"/>
          <p:cNvSpPr>
            <a:spLocks noGrp="1"/>
          </p:cNvSpPr>
          <p:nvPr>
            <p:ph type="pic" sz="quarter" idx="21"/>
          </p:nvPr>
        </p:nvSpPr>
        <p:spPr>
          <a:xfrm>
            <a:off x="6063284" y="2212975"/>
            <a:ext cx="3100594" cy="2438400"/>
          </a:xfrm>
          <a:prstGeom prst="rect">
            <a:avLst/>
          </a:prstGeom>
        </p:spPr>
        <p:txBody>
          <a:bodyPr/>
          <a:lstStyle/>
          <a:p>
            <a:endParaRPr lang="id-ID"/>
          </a:p>
        </p:txBody>
      </p:sp>
      <p:sp>
        <p:nvSpPr>
          <p:cNvPr id="7" name="Picture Placeholder 2"/>
          <p:cNvSpPr>
            <a:spLocks noGrp="1"/>
          </p:cNvSpPr>
          <p:nvPr>
            <p:ph type="pic" sz="quarter" idx="22"/>
          </p:nvPr>
        </p:nvSpPr>
        <p:spPr>
          <a:xfrm>
            <a:off x="9163878" y="2212975"/>
            <a:ext cx="3028122" cy="2438400"/>
          </a:xfrm>
          <a:prstGeom prst="rect">
            <a:avLst/>
          </a:prstGeom>
        </p:spPr>
        <p:txBody>
          <a:bodyPr/>
          <a:lstStyle/>
          <a:p>
            <a:endParaRPr lang="id-ID"/>
          </a:p>
        </p:txBody>
      </p:sp>
      <p:sp>
        <p:nvSpPr>
          <p:cNvPr id="9" name="TextBox 8"/>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3" name="TextBox 12"/>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4" name="Straight Connector 13"/>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06971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_Normal Center 4 images">
    <p:spTree>
      <p:nvGrpSpPr>
        <p:cNvPr id="1" name=""/>
        <p:cNvGrpSpPr/>
        <p:nvPr/>
      </p:nvGrpSpPr>
      <p:grpSpPr>
        <a:xfrm>
          <a:off x="0" y="0"/>
          <a:ext cx="0" cy="0"/>
          <a:chOff x="0" y="0"/>
          <a:chExt cx="0" cy="0"/>
        </a:xfrm>
      </p:grpSpPr>
      <p:sp>
        <p:nvSpPr>
          <p:cNvPr id="14" name="Title 1"/>
          <p:cNvSpPr>
            <a:spLocks noGrp="1"/>
          </p:cNvSpPr>
          <p:nvPr>
            <p:ph type="title"/>
          </p:nvPr>
        </p:nvSpPr>
        <p:spPr>
          <a:xfrm>
            <a:off x="470455" y="471325"/>
            <a:ext cx="11357112" cy="562527"/>
          </a:xfrm>
        </p:spPr>
        <p:txBody>
          <a:bodyPr>
            <a:normAutofit/>
          </a:bodyPr>
          <a:lstStyle>
            <a:lvl1pPr algn="ctr">
              <a:defRPr sz="3200">
                <a:solidFill>
                  <a:schemeClr val="tx1"/>
                </a:solidFill>
                <a:latin typeface="+mj-lt"/>
              </a:defRPr>
            </a:lvl1pPr>
          </a:lstStyle>
          <a:p>
            <a:r>
              <a:rPr lang="en-US"/>
              <a:t>Click to edit Master title style</a:t>
            </a:r>
            <a:endParaRPr lang="id-ID"/>
          </a:p>
        </p:txBody>
      </p:sp>
      <p:sp>
        <p:nvSpPr>
          <p:cNvPr id="15" name="Picture Placeholder 2"/>
          <p:cNvSpPr>
            <a:spLocks noGrp="1"/>
          </p:cNvSpPr>
          <p:nvPr>
            <p:ph type="pic" sz="quarter" idx="19"/>
          </p:nvPr>
        </p:nvSpPr>
        <p:spPr>
          <a:xfrm>
            <a:off x="735499" y="2093705"/>
            <a:ext cx="2537788" cy="1325356"/>
          </a:xfrm>
          <a:prstGeom prst="rect">
            <a:avLst/>
          </a:prstGeom>
        </p:spPr>
        <p:txBody>
          <a:bodyPr/>
          <a:lstStyle/>
          <a:p>
            <a:endParaRPr lang="id-ID"/>
          </a:p>
        </p:txBody>
      </p:sp>
      <p:sp>
        <p:nvSpPr>
          <p:cNvPr id="16" name="Picture Placeholder 2"/>
          <p:cNvSpPr>
            <a:spLocks noGrp="1"/>
          </p:cNvSpPr>
          <p:nvPr>
            <p:ph type="pic" sz="quarter" idx="20"/>
          </p:nvPr>
        </p:nvSpPr>
        <p:spPr>
          <a:xfrm>
            <a:off x="3485325" y="2093705"/>
            <a:ext cx="2537788" cy="1325356"/>
          </a:xfrm>
          <a:prstGeom prst="rect">
            <a:avLst/>
          </a:prstGeom>
        </p:spPr>
        <p:txBody>
          <a:bodyPr/>
          <a:lstStyle/>
          <a:p>
            <a:endParaRPr lang="id-ID"/>
          </a:p>
        </p:txBody>
      </p:sp>
      <p:sp>
        <p:nvSpPr>
          <p:cNvPr id="17" name="Picture Placeholder 2"/>
          <p:cNvSpPr>
            <a:spLocks noGrp="1"/>
          </p:cNvSpPr>
          <p:nvPr>
            <p:ph type="pic" sz="quarter" idx="21"/>
          </p:nvPr>
        </p:nvSpPr>
        <p:spPr>
          <a:xfrm>
            <a:off x="6235151" y="2093705"/>
            <a:ext cx="2537788" cy="1325356"/>
          </a:xfrm>
          <a:prstGeom prst="rect">
            <a:avLst/>
          </a:prstGeom>
        </p:spPr>
        <p:txBody>
          <a:bodyPr/>
          <a:lstStyle/>
          <a:p>
            <a:endParaRPr lang="id-ID"/>
          </a:p>
        </p:txBody>
      </p:sp>
      <p:sp>
        <p:nvSpPr>
          <p:cNvPr id="18" name="Picture Placeholder 2"/>
          <p:cNvSpPr>
            <a:spLocks noGrp="1"/>
          </p:cNvSpPr>
          <p:nvPr>
            <p:ph type="pic" sz="quarter" idx="22"/>
          </p:nvPr>
        </p:nvSpPr>
        <p:spPr>
          <a:xfrm>
            <a:off x="8984977" y="2093705"/>
            <a:ext cx="2537788" cy="1325356"/>
          </a:xfrm>
          <a:prstGeom prst="rect">
            <a:avLst/>
          </a:prstGeom>
        </p:spPr>
        <p:txBody>
          <a:bodyPr/>
          <a:lstStyle/>
          <a:p>
            <a:endParaRPr lang="id-ID"/>
          </a:p>
        </p:txBody>
      </p:sp>
      <p:sp>
        <p:nvSpPr>
          <p:cNvPr id="13" name="TextBox 12"/>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9" name="TextBox 18"/>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20" name="Straight Connector 19"/>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25325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4103659373"/>
      </p:ext>
    </p:extLst>
  </p:cSld>
  <p:clrMapOvr>
    <a:masterClrMapping/>
  </p:clrMapOvr>
  <p:transition spd="slow">
    <p:push dir="u"/>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Normal Center 4 images 2">
    <p:spTree>
      <p:nvGrpSpPr>
        <p:cNvPr id="1" name=""/>
        <p:cNvGrpSpPr/>
        <p:nvPr/>
      </p:nvGrpSpPr>
      <p:grpSpPr>
        <a:xfrm>
          <a:off x="0" y="0"/>
          <a:ext cx="0" cy="0"/>
          <a:chOff x="0" y="0"/>
          <a:chExt cx="0" cy="0"/>
        </a:xfrm>
      </p:grpSpPr>
      <p:sp>
        <p:nvSpPr>
          <p:cNvPr id="4" name="Picture Placeholder 2"/>
          <p:cNvSpPr>
            <a:spLocks noGrp="1"/>
          </p:cNvSpPr>
          <p:nvPr>
            <p:ph type="pic" sz="quarter" idx="19"/>
          </p:nvPr>
        </p:nvSpPr>
        <p:spPr>
          <a:xfrm>
            <a:off x="0" y="0"/>
            <a:ext cx="3037024" cy="3485322"/>
          </a:xfrm>
          <a:prstGeom prst="rect">
            <a:avLst/>
          </a:prstGeom>
        </p:spPr>
        <p:txBody>
          <a:bodyPr/>
          <a:lstStyle/>
          <a:p>
            <a:endParaRPr lang="id-ID"/>
          </a:p>
        </p:txBody>
      </p:sp>
      <p:sp>
        <p:nvSpPr>
          <p:cNvPr id="5" name="Picture Placeholder 2"/>
          <p:cNvSpPr>
            <a:spLocks noGrp="1"/>
          </p:cNvSpPr>
          <p:nvPr>
            <p:ph type="pic" sz="quarter" idx="20"/>
          </p:nvPr>
        </p:nvSpPr>
        <p:spPr>
          <a:xfrm>
            <a:off x="3047585" y="0"/>
            <a:ext cx="2991886" cy="3485322"/>
          </a:xfrm>
          <a:prstGeom prst="rect">
            <a:avLst/>
          </a:prstGeom>
        </p:spPr>
        <p:txBody>
          <a:bodyPr/>
          <a:lstStyle/>
          <a:p>
            <a:endParaRPr lang="id-ID"/>
          </a:p>
        </p:txBody>
      </p:sp>
      <p:sp>
        <p:nvSpPr>
          <p:cNvPr id="6" name="Picture Placeholder 2"/>
          <p:cNvSpPr>
            <a:spLocks noGrp="1"/>
          </p:cNvSpPr>
          <p:nvPr>
            <p:ph type="pic" sz="quarter" idx="21"/>
          </p:nvPr>
        </p:nvSpPr>
        <p:spPr>
          <a:xfrm>
            <a:off x="6063284" y="0"/>
            <a:ext cx="3100594" cy="3485322"/>
          </a:xfrm>
          <a:prstGeom prst="rect">
            <a:avLst/>
          </a:prstGeom>
        </p:spPr>
        <p:txBody>
          <a:bodyPr/>
          <a:lstStyle/>
          <a:p>
            <a:endParaRPr lang="id-ID"/>
          </a:p>
        </p:txBody>
      </p:sp>
      <p:sp>
        <p:nvSpPr>
          <p:cNvPr id="7" name="Picture Placeholder 2"/>
          <p:cNvSpPr>
            <a:spLocks noGrp="1"/>
          </p:cNvSpPr>
          <p:nvPr>
            <p:ph type="pic" sz="quarter" idx="22"/>
          </p:nvPr>
        </p:nvSpPr>
        <p:spPr>
          <a:xfrm>
            <a:off x="9163878" y="0"/>
            <a:ext cx="3028122" cy="3485322"/>
          </a:xfrm>
          <a:prstGeom prst="rect">
            <a:avLst/>
          </a:prstGeom>
        </p:spPr>
        <p:txBody>
          <a:bodyPr/>
          <a:lstStyle/>
          <a:p>
            <a:endParaRPr lang="id-ID"/>
          </a:p>
        </p:txBody>
      </p:sp>
      <p:sp>
        <p:nvSpPr>
          <p:cNvPr id="9" name="TextBox 8"/>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3" name="TextBox 12"/>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4" name="Straight Connector 13"/>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91345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Normal Center circle images">
    <p:spTree>
      <p:nvGrpSpPr>
        <p:cNvPr id="1" name=""/>
        <p:cNvGrpSpPr/>
        <p:nvPr/>
      </p:nvGrpSpPr>
      <p:grpSpPr>
        <a:xfrm>
          <a:off x="0" y="0"/>
          <a:ext cx="0" cy="0"/>
          <a:chOff x="0" y="0"/>
          <a:chExt cx="0" cy="0"/>
        </a:xfrm>
      </p:grpSpPr>
      <p:sp>
        <p:nvSpPr>
          <p:cNvPr id="4" name="Picture Placeholder 3"/>
          <p:cNvSpPr>
            <a:spLocks noGrp="1" noChangeAspect="1"/>
          </p:cNvSpPr>
          <p:nvPr>
            <p:ph type="pic" sz="quarter" idx="11"/>
          </p:nvPr>
        </p:nvSpPr>
        <p:spPr>
          <a:xfrm>
            <a:off x="2022547" y="2173356"/>
            <a:ext cx="2160000" cy="2160000"/>
          </a:xfrm>
          <a:prstGeom prst="ellipse">
            <a:avLst/>
          </a:prstGeom>
        </p:spPr>
        <p:txBody>
          <a:bodyPr lIns="182880" tIns="91440" rIns="182880" bIns="91440"/>
          <a:lstStyle>
            <a:lvl1pPr marL="0" indent="0">
              <a:buFontTx/>
              <a:buNone/>
              <a:defRPr/>
            </a:lvl1pPr>
          </a:lstStyle>
          <a:p>
            <a:endParaRPr lang="en-US" dirty="0"/>
          </a:p>
        </p:txBody>
      </p:sp>
      <p:sp>
        <p:nvSpPr>
          <p:cNvPr id="5" name="Picture Placeholder 3"/>
          <p:cNvSpPr>
            <a:spLocks noGrp="1" noChangeAspect="1"/>
          </p:cNvSpPr>
          <p:nvPr>
            <p:ph type="pic" sz="quarter" idx="12"/>
          </p:nvPr>
        </p:nvSpPr>
        <p:spPr>
          <a:xfrm>
            <a:off x="4825382" y="2173356"/>
            <a:ext cx="2160000" cy="2160000"/>
          </a:xfrm>
          <a:prstGeom prst="ellipse">
            <a:avLst/>
          </a:prstGeom>
        </p:spPr>
        <p:txBody>
          <a:bodyPr lIns="182880" tIns="91440" rIns="182880" bIns="91440"/>
          <a:lstStyle>
            <a:lvl1pPr marL="0" indent="0">
              <a:buFontTx/>
              <a:buNone/>
              <a:defRPr/>
            </a:lvl1pPr>
          </a:lstStyle>
          <a:p>
            <a:endParaRPr lang="en-US" dirty="0"/>
          </a:p>
        </p:txBody>
      </p:sp>
      <p:sp>
        <p:nvSpPr>
          <p:cNvPr id="6" name="Picture Placeholder 3"/>
          <p:cNvSpPr>
            <a:spLocks noGrp="1" noChangeAspect="1"/>
          </p:cNvSpPr>
          <p:nvPr>
            <p:ph type="pic" sz="quarter" idx="13"/>
          </p:nvPr>
        </p:nvSpPr>
        <p:spPr>
          <a:xfrm>
            <a:off x="7628217" y="2173356"/>
            <a:ext cx="2160000" cy="2160000"/>
          </a:xfrm>
          <a:prstGeom prst="ellipse">
            <a:avLst/>
          </a:prstGeom>
        </p:spPr>
        <p:txBody>
          <a:bodyPr lIns="182880" tIns="91440" rIns="182880" bIns="91440"/>
          <a:lstStyle>
            <a:lvl1pPr marL="0" indent="0">
              <a:buFontTx/>
              <a:buNone/>
              <a:defRPr/>
            </a:lvl1pPr>
          </a:lstStyle>
          <a:p>
            <a:endParaRPr lang="en-US" dirty="0"/>
          </a:p>
        </p:txBody>
      </p:sp>
      <p:sp>
        <p:nvSpPr>
          <p:cNvPr id="8" name="TextBox 7"/>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9" name="TextBox 8"/>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2" name="Straight Connector 11"/>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74797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Normal Center circle images 4">
    <p:spTree>
      <p:nvGrpSpPr>
        <p:cNvPr id="1" name=""/>
        <p:cNvGrpSpPr/>
        <p:nvPr/>
      </p:nvGrpSpPr>
      <p:grpSpPr>
        <a:xfrm>
          <a:off x="0" y="0"/>
          <a:ext cx="0" cy="0"/>
          <a:chOff x="0" y="0"/>
          <a:chExt cx="0" cy="0"/>
        </a:xfrm>
      </p:grpSpPr>
      <p:sp>
        <p:nvSpPr>
          <p:cNvPr id="4" name="Picture Placeholder 3"/>
          <p:cNvSpPr>
            <a:spLocks noGrp="1" noChangeAspect="1"/>
          </p:cNvSpPr>
          <p:nvPr>
            <p:ph type="pic" sz="quarter" idx="11"/>
          </p:nvPr>
        </p:nvSpPr>
        <p:spPr>
          <a:xfrm>
            <a:off x="1224186" y="2478156"/>
            <a:ext cx="2160000" cy="2160000"/>
          </a:xfrm>
          <a:prstGeom prst="ellipse">
            <a:avLst/>
          </a:prstGeom>
        </p:spPr>
        <p:txBody>
          <a:bodyPr lIns="182880" tIns="91440" rIns="182880" bIns="91440"/>
          <a:lstStyle>
            <a:lvl1pPr marL="0" indent="0">
              <a:buFontTx/>
              <a:buNone/>
              <a:defRPr/>
            </a:lvl1pPr>
          </a:lstStyle>
          <a:p>
            <a:endParaRPr lang="en-US" dirty="0"/>
          </a:p>
        </p:txBody>
      </p:sp>
      <p:sp>
        <p:nvSpPr>
          <p:cNvPr id="5" name="Picture Placeholder 3"/>
          <p:cNvSpPr>
            <a:spLocks noGrp="1" noChangeAspect="1"/>
          </p:cNvSpPr>
          <p:nvPr>
            <p:ph type="pic" sz="quarter" idx="12"/>
          </p:nvPr>
        </p:nvSpPr>
        <p:spPr>
          <a:xfrm>
            <a:off x="3781803" y="2478156"/>
            <a:ext cx="2160000" cy="2160000"/>
          </a:xfrm>
          <a:prstGeom prst="ellipse">
            <a:avLst/>
          </a:prstGeom>
        </p:spPr>
        <p:txBody>
          <a:bodyPr lIns="182880" tIns="91440" rIns="182880" bIns="91440"/>
          <a:lstStyle>
            <a:lvl1pPr marL="0" indent="0">
              <a:buFontTx/>
              <a:buNone/>
              <a:defRPr/>
            </a:lvl1pPr>
          </a:lstStyle>
          <a:p>
            <a:endParaRPr lang="en-US" dirty="0"/>
          </a:p>
        </p:txBody>
      </p:sp>
      <p:sp>
        <p:nvSpPr>
          <p:cNvPr id="6" name="Picture Placeholder 3"/>
          <p:cNvSpPr>
            <a:spLocks noGrp="1" noChangeAspect="1"/>
          </p:cNvSpPr>
          <p:nvPr>
            <p:ph type="pic" sz="quarter" idx="13"/>
          </p:nvPr>
        </p:nvSpPr>
        <p:spPr>
          <a:xfrm>
            <a:off x="8918455" y="2478156"/>
            <a:ext cx="2160000" cy="2160000"/>
          </a:xfrm>
          <a:prstGeom prst="ellipse">
            <a:avLst/>
          </a:prstGeom>
        </p:spPr>
        <p:txBody>
          <a:bodyPr lIns="182880" tIns="91440" rIns="182880" bIns="91440"/>
          <a:lstStyle>
            <a:lvl1pPr marL="0" indent="0">
              <a:buFontTx/>
              <a:buNone/>
              <a:defRPr/>
            </a:lvl1pPr>
          </a:lstStyle>
          <a:p>
            <a:endParaRPr lang="en-US" dirty="0"/>
          </a:p>
        </p:txBody>
      </p:sp>
      <p:sp>
        <p:nvSpPr>
          <p:cNvPr id="8" name="TextBox 7"/>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9" name="TextBox 8"/>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2" name="Straight Connector 11"/>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Placeholder 3"/>
          <p:cNvSpPr>
            <a:spLocks noGrp="1" noChangeAspect="1"/>
          </p:cNvSpPr>
          <p:nvPr>
            <p:ph type="pic" sz="quarter" idx="14"/>
          </p:nvPr>
        </p:nvSpPr>
        <p:spPr>
          <a:xfrm>
            <a:off x="6339420" y="2478156"/>
            <a:ext cx="2160000" cy="2160000"/>
          </a:xfrm>
          <a:prstGeom prst="ellipse">
            <a:avLst/>
          </a:prstGeom>
        </p:spPr>
        <p:txBody>
          <a:bodyPr lIns="182880" tIns="91440" rIns="182880" bIns="91440"/>
          <a:lstStyle>
            <a:lvl1pPr marL="0" indent="0">
              <a:buFontTx/>
              <a:buNone/>
              <a:defRPr/>
            </a:lvl1pPr>
          </a:lstStyle>
          <a:p>
            <a:endParaRPr lang="en-US" dirty="0"/>
          </a:p>
        </p:txBody>
      </p:sp>
    </p:spTree>
    <p:extLst>
      <p:ext uri="{BB962C8B-B14F-4D97-AF65-F5344CB8AC3E}">
        <p14:creationId xmlns:p14="http://schemas.microsoft.com/office/powerpoint/2010/main" val="3092497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ide placeholder small">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930887" y="1880517"/>
            <a:ext cx="5261113" cy="2994992"/>
          </a:xfrm>
        </p:spPr>
        <p:txBody>
          <a:bodyPr/>
          <a:lstStyle/>
          <a:p>
            <a:endParaRPr lang="id-ID"/>
          </a:p>
        </p:txBody>
      </p:sp>
      <p:sp>
        <p:nvSpPr>
          <p:cNvPr id="8" name="TextBox 7"/>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9" name="TextBox 8"/>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0" name="Straight Connector 9"/>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97427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ide placeholder small">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557669" cy="6858000"/>
          </a:xfrm>
        </p:spPr>
        <p:txBody>
          <a:bodyPr/>
          <a:lstStyle/>
          <a:p>
            <a:endParaRPr lang="id-ID"/>
          </a:p>
        </p:txBody>
      </p:sp>
      <p:sp>
        <p:nvSpPr>
          <p:cNvPr id="6" name="TextBox 5"/>
          <p:cNvSpPr txBox="1"/>
          <p:nvPr userDrawn="1"/>
        </p:nvSpPr>
        <p:spPr>
          <a:xfrm>
            <a:off x="11446908"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7" name="TextBox 6"/>
          <p:cNvSpPr txBox="1"/>
          <p:nvPr userDrawn="1"/>
        </p:nvSpPr>
        <p:spPr>
          <a:xfrm>
            <a:off x="10727653"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8" name="Straight Connector 7"/>
          <p:cNvCxnSpPr/>
          <p:nvPr userDrawn="1"/>
        </p:nvCxnSpPr>
        <p:spPr>
          <a:xfrm>
            <a:off x="11351924"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58311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side placeholde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4081670" cy="6858000"/>
          </a:xfrm>
        </p:spPr>
        <p:txBody>
          <a:bodyPr/>
          <a:lstStyle/>
          <a:p>
            <a:endParaRPr lang="id-ID"/>
          </a:p>
        </p:txBody>
      </p:sp>
      <p:sp>
        <p:nvSpPr>
          <p:cNvPr id="7" name="TextBox 6"/>
          <p:cNvSpPr txBox="1"/>
          <p:nvPr userDrawn="1"/>
        </p:nvSpPr>
        <p:spPr>
          <a:xfrm>
            <a:off x="11513169"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10793914"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0" name="Straight Connector 9"/>
          <p:cNvCxnSpPr/>
          <p:nvPr userDrawn="1"/>
        </p:nvCxnSpPr>
        <p:spPr>
          <a:xfrm>
            <a:off x="11418185"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97378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8_side placeholder 3 full">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4081670" cy="6858000"/>
          </a:xfrm>
        </p:spPr>
        <p:txBody>
          <a:bodyPr/>
          <a:lstStyle/>
          <a:p>
            <a:endParaRPr lang="id-ID"/>
          </a:p>
        </p:txBody>
      </p:sp>
      <p:sp>
        <p:nvSpPr>
          <p:cNvPr id="7" name="TextBox 6"/>
          <p:cNvSpPr txBox="1"/>
          <p:nvPr userDrawn="1"/>
        </p:nvSpPr>
        <p:spPr>
          <a:xfrm>
            <a:off x="11513169"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10793914"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0" name="Straight Connector 9"/>
          <p:cNvCxnSpPr/>
          <p:nvPr userDrawn="1"/>
        </p:nvCxnSpPr>
        <p:spPr>
          <a:xfrm>
            <a:off x="11418185"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Picture Placeholder 2"/>
          <p:cNvSpPr>
            <a:spLocks noGrp="1"/>
          </p:cNvSpPr>
          <p:nvPr>
            <p:ph type="pic" sz="quarter" idx="11"/>
          </p:nvPr>
        </p:nvSpPr>
        <p:spPr>
          <a:xfrm>
            <a:off x="4081671" y="0"/>
            <a:ext cx="4081670" cy="6858000"/>
          </a:xfrm>
        </p:spPr>
        <p:txBody>
          <a:bodyPr/>
          <a:lstStyle/>
          <a:p>
            <a:endParaRPr lang="id-ID"/>
          </a:p>
        </p:txBody>
      </p:sp>
      <p:sp>
        <p:nvSpPr>
          <p:cNvPr id="9" name="Picture Placeholder 2"/>
          <p:cNvSpPr>
            <a:spLocks noGrp="1"/>
          </p:cNvSpPr>
          <p:nvPr>
            <p:ph type="pic" sz="quarter" idx="12"/>
          </p:nvPr>
        </p:nvSpPr>
        <p:spPr>
          <a:xfrm>
            <a:off x="8110330" y="0"/>
            <a:ext cx="4081670" cy="6858000"/>
          </a:xfrm>
        </p:spPr>
        <p:txBody>
          <a:bodyPr/>
          <a:lstStyle/>
          <a:p>
            <a:endParaRPr lang="id-ID"/>
          </a:p>
        </p:txBody>
      </p:sp>
    </p:spTree>
    <p:extLst>
      <p:ext uri="{BB962C8B-B14F-4D97-AF65-F5344CB8AC3E}">
        <p14:creationId xmlns:p14="http://schemas.microsoft.com/office/powerpoint/2010/main" val="16004359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8_side placeholder left full">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6771861" cy="6858000"/>
          </a:xfrm>
        </p:spPr>
        <p:txBody>
          <a:bodyPr/>
          <a:lstStyle/>
          <a:p>
            <a:endParaRPr lang="id-ID"/>
          </a:p>
        </p:txBody>
      </p:sp>
      <p:sp>
        <p:nvSpPr>
          <p:cNvPr id="7" name="TextBox 6"/>
          <p:cNvSpPr txBox="1"/>
          <p:nvPr userDrawn="1"/>
        </p:nvSpPr>
        <p:spPr>
          <a:xfrm>
            <a:off x="11473414"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10754159"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0" name="Straight Connector 9"/>
          <p:cNvCxnSpPr/>
          <p:nvPr userDrawn="1"/>
        </p:nvCxnSpPr>
        <p:spPr>
          <a:xfrm>
            <a:off x="11378430"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8268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8_side placeholder TWIN">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1"/>
            <a:ext cx="3299791" cy="6857999"/>
          </a:xfrm>
        </p:spPr>
        <p:txBody>
          <a:bodyPr/>
          <a:lstStyle/>
          <a:p>
            <a:endParaRPr lang="id-ID"/>
          </a:p>
        </p:txBody>
      </p:sp>
      <p:sp>
        <p:nvSpPr>
          <p:cNvPr id="6" name="Picture Placeholder 4"/>
          <p:cNvSpPr>
            <a:spLocks noGrp="1"/>
          </p:cNvSpPr>
          <p:nvPr>
            <p:ph type="pic" sz="quarter" idx="11"/>
          </p:nvPr>
        </p:nvSpPr>
        <p:spPr>
          <a:xfrm>
            <a:off x="9051234" y="1"/>
            <a:ext cx="3140765" cy="6857999"/>
          </a:xfrm>
        </p:spPr>
        <p:txBody>
          <a:bodyPr/>
          <a:lstStyle/>
          <a:p>
            <a:endParaRPr lang="id-ID"/>
          </a:p>
        </p:txBody>
      </p:sp>
    </p:spTree>
    <p:extLst>
      <p:ext uri="{BB962C8B-B14F-4D97-AF65-F5344CB8AC3E}">
        <p14:creationId xmlns:p14="http://schemas.microsoft.com/office/powerpoint/2010/main" val="788232755"/>
      </p:ext>
    </p:extLst>
  </p:cSld>
  <p:clrMapOvr>
    <a:masterClrMapping/>
  </p:clrMapOvr>
  <p:transition spd="slow">
    <p:push dir="u"/>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_side placeholde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1"/>
            <a:ext cx="4081670" cy="6241774"/>
          </a:xfrm>
        </p:spPr>
        <p:txBody>
          <a:bodyPr/>
          <a:lstStyle/>
          <a:p>
            <a:endParaRPr lang="id-ID"/>
          </a:p>
        </p:txBody>
      </p:sp>
      <p:sp>
        <p:nvSpPr>
          <p:cNvPr id="5" name="Picture Placeholder 2"/>
          <p:cNvSpPr>
            <a:spLocks noGrp="1"/>
          </p:cNvSpPr>
          <p:nvPr>
            <p:ph type="pic" sz="quarter" idx="11"/>
          </p:nvPr>
        </p:nvSpPr>
        <p:spPr>
          <a:xfrm>
            <a:off x="4253948" y="3352800"/>
            <a:ext cx="7938051" cy="2888974"/>
          </a:xfrm>
        </p:spPr>
        <p:txBody>
          <a:bodyPr/>
          <a:lstStyle/>
          <a:p>
            <a:endParaRPr lang="id-ID"/>
          </a:p>
        </p:txBody>
      </p:sp>
      <p:sp>
        <p:nvSpPr>
          <p:cNvPr id="6" name="Picture Placeholder 2"/>
          <p:cNvSpPr>
            <a:spLocks noGrp="1"/>
          </p:cNvSpPr>
          <p:nvPr>
            <p:ph type="pic" sz="quarter" idx="12"/>
          </p:nvPr>
        </p:nvSpPr>
        <p:spPr>
          <a:xfrm>
            <a:off x="4253950" y="1"/>
            <a:ext cx="4015408" cy="3161933"/>
          </a:xfrm>
        </p:spPr>
        <p:txBody>
          <a:bodyPr/>
          <a:lstStyle/>
          <a:p>
            <a:endParaRPr lang="id-ID"/>
          </a:p>
        </p:txBody>
      </p:sp>
      <p:sp>
        <p:nvSpPr>
          <p:cNvPr id="9" name="Picture Placeholder 2"/>
          <p:cNvSpPr>
            <a:spLocks noGrp="1"/>
          </p:cNvSpPr>
          <p:nvPr>
            <p:ph type="pic" sz="quarter" idx="13"/>
          </p:nvPr>
        </p:nvSpPr>
        <p:spPr>
          <a:xfrm>
            <a:off x="8441637" y="13253"/>
            <a:ext cx="3750362" cy="3148681"/>
          </a:xfrm>
        </p:spPr>
        <p:txBody>
          <a:bodyPr/>
          <a:lstStyle/>
          <a:p>
            <a:endParaRPr lang="id-ID"/>
          </a:p>
        </p:txBody>
      </p:sp>
    </p:spTree>
    <p:extLst>
      <p:ext uri="{BB962C8B-B14F-4D97-AF65-F5344CB8AC3E}">
        <p14:creationId xmlns:p14="http://schemas.microsoft.com/office/powerpoint/2010/main" val="3367629650"/>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1069717030"/>
      </p:ext>
    </p:extLst>
  </p:cSld>
  <p:clrMapOvr>
    <a:masterClrMapping/>
  </p:clrMapOvr>
  <p:transition spd="slow">
    <p:push dir="u"/>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side placeholde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8415130" y="0"/>
            <a:ext cx="3776870" cy="6858000"/>
          </a:xfrm>
        </p:spPr>
        <p:txBody>
          <a:bodyPr/>
          <a:lstStyle/>
          <a:p>
            <a:endParaRPr lang="id-ID"/>
          </a:p>
        </p:txBody>
      </p:sp>
      <p:sp>
        <p:nvSpPr>
          <p:cNvPr id="4" name="TextBox 3"/>
          <p:cNvSpPr txBox="1"/>
          <p:nvPr userDrawn="1"/>
        </p:nvSpPr>
        <p:spPr>
          <a:xfrm>
            <a:off x="1070442" y="6379631"/>
            <a:ext cx="649356" cy="307777"/>
          </a:xfrm>
          <a:prstGeom prst="rect">
            <a:avLst/>
          </a:prstGeom>
          <a:noFill/>
        </p:spPr>
        <p:txBody>
          <a:bodyPr wrap="square" rtlCol="0">
            <a:spAutoFit/>
          </a:bodyPr>
          <a:lstStyle/>
          <a:p>
            <a:pPr algn="ctr"/>
            <a:fld id="{49B9A1CC-CF23-404A-A754-6B4803B2A082}" type="slidenum">
              <a:rPr lang="id-ID" sz="1400">
                <a:solidFill>
                  <a:srgbClr val="7F7F7F"/>
                </a:solidFill>
              </a:rPr>
              <a:pPr algn="ctr"/>
              <a:t>‹#›</a:t>
            </a:fld>
            <a:endParaRPr lang="id-ID" sz="1400">
              <a:solidFill>
                <a:srgbClr val="7F7F7F"/>
              </a:solidFill>
            </a:endParaRPr>
          </a:p>
        </p:txBody>
      </p:sp>
      <p:sp>
        <p:nvSpPr>
          <p:cNvPr id="5" name="TextBox 4"/>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6" name="Straight Connector 5"/>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31733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side placeholder 2">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5155096" y="0"/>
            <a:ext cx="7036904" cy="6858000"/>
          </a:xfrm>
        </p:spPr>
        <p:txBody>
          <a:bodyPr/>
          <a:lstStyle/>
          <a:p>
            <a:endParaRPr lang="id-ID"/>
          </a:p>
        </p:txBody>
      </p:sp>
      <p:sp>
        <p:nvSpPr>
          <p:cNvPr id="7" name="TextBox 6"/>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9" name="Straight Connector 8"/>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72822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side placeholder 5">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2955235" y="0"/>
            <a:ext cx="9236765" cy="6858000"/>
          </a:xfrm>
        </p:spPr>
        <p:txBody>
          <a:bodyPr/>
          <a:lstStyle/>
          <a:p>
            <a:endParaRPr lang="id-ID"/>
          </a:p>
        </p:txBody>
      </p:sp>
      <p:sp>
        <p:nvSpPr>
          <p:cNvPr id="7" name="TextBox 6"/>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9" name="Straight Connector 8"/>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15930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9_side placeholder 3">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4267198" y="0"/>
            <a:ext cx="7924802" cy="4770783"/>
          </a:xfrm>
        </p:spPr>
        <p:txBody>
          <a:bodyPr/>
          <a:lstStyle/>
          <a:p>
            <a:endParaRPr lang="id-ID"/>
          </a:p>
        </p:txBody>
      </p:sp>
      <p:sp>
        <p:nvSpPr>
          <p:cNvPr id="8" name="Picture Placeholder 2"/>
          <p:cNvSpPr>
            <a:spLocks noGrp="1"/>
          </p:cNvSpPr>
          <p:nvPr>
            <p:ph type="pic" sz="quarter" idx="25"/>
          </p:nvPr>
        </p:nvSpPr>
        <p:spPr>
          <a:xfrm>
            <a:off x="4267198" y="4915882"/>
            <a:ext cx="1855304" cy="1829475"/>
          </a:xfrm>
          <a:solidFill>
            <a:schemeClr val="bg1">
              <a:lumMod val="95000"/>
            </a:schemeClr>
          </a:solidFill>
        </p:spPr>
        <p:txBody>
          <a:bodyPr>
            <a:normAutofit/>
          </a:bodyPr>
          <a:lstStyle>
            <a:lvl1pPr>
              <a:defRPr sz="2800"/>
            </a:lvl1pPr>
          </a:lstStyle>
          <a:p>
            <a:endParaRPr lang="en-US" dirty="0"/>
          </a:p>
        </p:txBody>
      </p:sp>
      <p:sp>
        <p:nvSpPr>
          <p:cNvPr id="9" name="Picture Placeholder 2"/>
          <p:cNvSpPr>
            <a:spLocks noGrp="1"/>
          </p:cNvSpPr>
          <p:nvPr>
            <p:ph type="pic" sz="quarter" idx="26"/>
          </p:nvPr>
        </p:nvSpPr>
        <p:spPr>
          <a:xfrm>
            <a:off x="6288154" y="4915881"/>
            <a:ext cx="1855304" cy="1829475"/>
          </a:xfrm>
          <a:solidFill>
            <a:schemeClr val="bg1">
              <a:lumMod val="95000"/>
            </a:schemeClr>
          </a:solidFill>
        </p:spPr>
        <p:txBody>
          <a:bodyPr>
            <a:normAutofit/>
          </a:bodyPr>
          <a:lstStyle>
            <a:lvl1pPr>
              <a:defRPr sz="2800"/>
            </a:lvl1pPr>
          </a:lstStyle>
          <a:p>
            <a:endParaRPr lang="en-US" dirty="0"/>
          </a:p>
        </p:txBody>
      </p:sp>
      <p:sp>
        <p:nvSpPr>
          <p:cNvPr id="10" name="Picture Placeholder 2"/>
          <p:cNvSpPr>
            <a:spLocks noGrp="1"/>
          </p:cNvSpPr>
          <p:nvPr>
            <p:ph type="pic" sz="quarter" idx="27"/>
          </p:nvPr>
        </p:nvSpPr>
        <p:spPr>
          <a:xfrm>
            <a:off x="8309110" y="4915881"/>
            <a:ext cx="1855304" cy="1829475"/>
          </a:xfrm>
          <a:solidFill>
            <a:schemeClr val="bg1">
              <a:lumMod val="95000"/>
            </a:schemeClr>
          </a:solidFill>
        </p:spPr>
        <p:txBody>
          <a:bodyPr>
            <a:normAutofit/>
          </a:bodyPr>
          <a:lstStyle>
            <a:lvl1pPr>
              <a:defRPr sz="2800"/>
            </a:lvl1pPr>
          </a:lstStyle>
          <a:p>
            <a:endParaRPr lang="en-US" dirty="0"/>
          </a:p>
        </p:txBody>
      </p:sp>
      <p:sp>
        <p:nvSpPr>
          <p:cNvPr id="11" name="Picture Placeholder 2"/>
          <p:cNvSpPr>
            <a:spLocks noGrp="1"/>
          </p:cNvSpPr>
          <p:nvPr>
            <p:ph type="pic" sz="quarter" idx="28"/>
          </p:nvPr>
        </p:nvSpPr>
        <p:spPr>
          <a:xfrm>
            <a:off x="10330066" y="4928795"/>
            <a:ext cx="1855304" cy="1829475"/>
          </a:xfrm>
          <a:solidFill>
            <a:schemeClr val="bg1">
              <a:lumMod val="95000"/>
            </a:schemeClr>
          </a:solidFill>
        </p:spPr>
        <p:txBody>
          <a:bodyPr>
            <a:normAutofit/>
          </a:bodyPr>
          <a:lstStyle>
            <a:lvl1pPr>
              <a:defRPr sz="2800"/>
            </a:lvl1pPr>
          </a:lstStyle>
          <a:p>
            <a:endParaRPr lang="en-US" dirty="0"/>
          </a:p>
        </p:txBody>
      </p:sp>
      <p:sp>
        <p:nvSpPr>
          <p:cNvPr id="14" name="TextBox 13"/>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5" name="TextBox 14"/>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6" name="Straight Connector 15"/>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53903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0_side placeholder 6">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4770783"/>
          </a:xfrm>
        </p:spPr>
        <p:txBody>
          <a:bodyPr/>
          <a:lstStyle/>
          <a:p>
            <a:endParaRPr lang="id-ID"/>
          </a:p>
        </p:txBody>
      </p:sp>
      <p:sp>
        <p:nvSpPr>
          <p:cNvPr id="8" name="Picture Placeholder 2"/>
          <p:cNvSpPr>
            <a:spLocks noGrp="1"/>
          </p:cNvSpPr>
          <p:nvPr>
            <p:ph type="pic" sz="quarter" idx="25"/>
          </p:nvPr>
        </p:nvSpPr>
        <p:spPr>
          <a:xfrm>
            <a:off x="4207564" y="4915882"/>
            <a:ext cx="1914938" cy="1829475"/>
          </a:xfrm>
          <a:solidFill>
            <a:schemeClr val="bg1">
              <a:lumMod val="95000"/>
            </a:schemeClr>
          </a:solidFill>
        </p:spPr>
        <p:txBody>
          <a:bodyPr>
            <a:normAutofit/>
          </a:bodyPr>
          <a:lstStyle>
            <a:lvl1pPr>
              <a:defRPr sz="2800"/>
            </a:lvl1pPr>
          </a:lstStyle>
          <a:p>
            <a:endParaRPr lang="en-US" dirty="0"/>
          </a:p>
        </p:txBody>
      </p:sp>
      <p:sp>
        <p:nvSpPr>
          <p:cNvPr id="9" name="Picture Placeholder 2"/>
          <p:cNvSpPr>
            <a:spLocks noGrp="1"/>
          </p:cNvSpPr>
          <p:nvPr>
            <p:ph type="pic" sz="quarter" idx="26"/>
          </p:nvPr>
        </p:nvSpPr>
        <p:spPr>
          <a:xfrm>
            <a:off x="6288154" y="4915881"/>
            <a:ext cx="1855304" cy="1829475"/>
          </a:xfrm>
          <a:solidFill>
            <a:schemeClr val="bg1">
              <a:lumMod val="95000"/>
            </a:schemeClr>
          </a:solidFill>
        </p:spPr>
        <p:txBody>
          <a:bodyPr>
            <a:normAutofit/>
          </a:bodyPr>
          <a:lstStyle>
            <a:lvl1pPr>
              <a:defRPr sz="2800"/>
            </a:lvl1pPr>
          </a:lstStyle>
          <a:p>
            <a:endParaRPr lang="en-US" dirty="0"/>
          </a:p>
        </p:txBody>
      </p:sp>
      <p:sp>
        <p:nvSpPr>
          <p:cNvPr id="10" name="Picture Placeholder 2"/>
          <p:cNvSpPr>
            <a:spLocks noGrp="1"/>
          </p:cNvSpPr>
          <p:nvPr>
            <p:ph type="pic" sz="quarter" idx="27"/>
          </p:nvPr>
        </p:nvSpPr>
        <p:spPr>
          <a:xfrm>
            <a:off x="8309110" y="4915881"/>
            <a:ext cx="1855304" cy="1829475"/>
          </a:xfrm>
          <a:solidFill>
            <a:schemeClr val="bg1">
              <a:lumMod val="95000"/>
            </a:schemeClr>
          </a:solidFill>
        </p:spPr>
        <p:txBody>
          <a:bodyPr>
            <a:normAutofit/>
          </a:bodyPr>
          <a:lstStyle>
            <a:lvl1pPr>
              <a:defRPr sz="2800"/>
            </a:lvl1pPr>
          </a:lstStyle>
          <a:p>
            <a:endParaRPr lang="en-US" dirty="0"/>
          </a:p>
        </p:txBody>
      </p:sp>
      <p:sp>
        <p:nvSpPr>
          <p:cNvPr id="11" name="Picture Placeholder 2"/>
          <p:cNvSpPr>
            <a:spLocks noGrp="1"/>
          </p:cNvSpPr>
          <p:nvPr>
            <p:ph type="pic" sz="quarter" idx="28"/>
          </p:nvPr>
        </p:nvSpPr>
        <p:spPr>
          <a:xfrm>
            <a:off x="10330066" y="4928795"/>
            <a:ext cx="1855304" cy="1829475"/>
          </a:xfrm>
          <a:solidFill>
            <a:schemeClr val="bg1">
              <a:lumMod val="95000"/>
            </a:schemeClr>
          </a:solidFill>
        </p:spPr>
        <p:txBody>
          <a:bodyPr>
            <a:normAutofit/>
          </a:bodyPr>
          <a:lstStyle>
            <a:lvl1pPr>
              <a:defRPr sz="2800"/>
            </a:lvl1pPr>
          </a:lstStyle>
          <a:p>
            <a:endParaRPr lang="en-US" dirty="0"/>
          </a:p>
        </p:txBody>
      </p:sp>
      <p:sp>
        <p:nvSpPr>
          <p:cNvPr id="7" name="Picture Placeholder 2"/>
          <p:cNvSpPr>
            <a:spLocks noGrp="1"/>
          </p:cNvSpPr>
          <p:nvPr>
            <p:ph type="pic" sz="quarter" idx="29"/>
          </p:nvPr>
        </p:nvSpPr>
        <p:spPr>
          <a:xfrm>
            <a:off x="2034210" y="4915880"/>
            <a:ext cx="2007702" cy="1829475"/>
          </a:xfrm>
          <a:solidFill>
            <a:schemeClr val="bg1">
              <a:lumMod val="95000"/>
            </a:schemeClr>
          </a:solidFill>
        </p:spPr>
        <p:txBody>
          <a:bodyPr>
            <a:normAutofit/>
          </a:bodyPr>
          <a:lstStyle>
            <a:lvl1pPr>
              <a:defRPr sz="2800"/>
            </a:lvl1pPr>
          </a:lstStyle>
          <a:p>
            <a:endParaRPr lang="en-US" dirty="0"/>
          </a:p>
        </p:txBody>
      </p:sp>
      <p:sp>
        <p:nvSpPr>
          <p:cNvPr id="12" name="Picture Placeholder 2"/>
          <p:cNvSpPr>
            <a:spLocks noGrp="1"/>
          </p:cNvSpPr>
          <p:nvPr>
            <p:ph type="pic" sz="quarter" idx="30"/>
          </p:nvPr>
        </p:nvSpPr>
        <p:spPr>
          <a:xfrm>
            <a:off x="0" y="4915879"/>
            <a:ext cx="1855304" cy="1829475"/>
          </a:xfrm>
          <a:solidFill>
            <a:schemeClr val="bg1">
              <a:lumMod val="95000"/>
            </a:schemeClr>
          </a:solidFill>
        </p:spPr>
        <p:txBody>
          <a:bodyPr>
            <a:normAutofit/>
          </a:bodyPr>
          <a:lstStyle>
            <a:lvl1pPr>
              <a:defRPr sz="2800"/>
            </a:lvl1pPr>
          </a:lstStyle>
          <a:p>
            <a:endParaRPr lang="en-US" dirty="0"/>
          </a:p>
        </p:txBody>
      </p:sp>
    </p:spTree>
    <p:extLst>
      <p:ext uri="{BB962C8B-B14F-4D97-AF65-F5344CB8AC3E}">
        <p14:creationId xmlns:p14="http://schemas.microsoft.com/office/powerpoint/2010/main" val="1502264702"/>
      </p:ext>
    </p:extLst>
  </p:cSld>
  <p:clrMapOvr>
    <a:masterClrMapping/>
  </p:clrMapOvr>
  <p:transition spd="slow">
    <p:push dir="u"/>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1_side placeholder 10">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4770783"/>
          </a:xfrm>
        </p:spPr>
        <p:txBody>
          <a:bodyPr/>
          <a:lstStyle/>
          <a:p>
            <a:endParaRPr lang="id-ID"/>
          </a:p>
        </p:txBody>
      </p:sp>
      <p:sp>
        <p:nvSpPr>
          <p:cNvPr id="9" name="Picture Placeholder 2"/>
          <p:cNvSpPr>
            <a:spLocks noGrp="1"/>
          </p:cNvSpPr>
          <p:nvPr>
            <p:ph type="pic" sz="quarter" idx="26"/>
          </p:nvPr>
        </p:nvSpPr>
        <p:spPr>
          <a:xfrm>
            <a:off x="6288154" y="4915881"/>
            <a:ext cx="1855304" cy="1829475"/>
          </a:xfrm>
          <a:solidFill>
            <a:schemeClr val="bg1">
              <a:lumMod val="95000"/>
            </a:schemeClr>
          </a:solidFill>
        </p:spPr>
        <p:txBody>
          <a:bodyPr>
            <a:normAutofit/>
          </a:bodyPr>
          <a:lstStyle>
            <a:lvl1pPr>
              <a:defRPr sz="2800"/>
            </a:lvl1pPr>
          </a:lstStyle>
          <a:p>
            <a:endParaRPr lang="en-US" dirty="0"/>
          </a:p>
        </p:txBody>
      </p:sp>
      <p:sp>
        <p:nvSpPr>
          <p:cNvPr id="11" name="Picture Placeholder 2"/>
          <p:cNvSpPr>
            <a:spLocks noGrp="1"/>
          </p:cNvSpPr>
          <p:nvPr>
            <p:ph type="pic" sz="quarter" idx="28"/>
          </p:nvPr>
        </p:nvSpPr>
        <p:spPr>
          <a:xfrm>
            <a:off x="10330066" y="4928795"/>
            <a:ext cx="1855304" cy="1829475"/>
          </a:xfrm>
          <a:solidFill>
            <a:schemeClr val="bg1">
              <a:lumMod val="95000"/>
            </a:schemeClr>
          </a:solidFill>
        </p:spPr>
        <p:txBody>
          <a:bodyPr>
            <a:normAutofit/>
          </a:bodyPr>
          <a:lstStyle>
            <a:lvl1pPr>
              <a:defRPr sz="2800"/>
            </a:lvl1pPr>
          </a:lstStyle>
          <a:p>
            <a:endParaRPr lang="en-US" dirty="0"/>
          </a:p>
        </p:txBody>
      </p:sp>
      <p:sp>
        <p:nvSpPr>
          <p:cNvPr id="7" name="Picture Placeholder 2"/>
          <p:cNvSpPr>
            <a:spLocks noGrp="1"/>
          </p:cNvSpPr>
          <p:nvPr>
            <p:ph type="pic" sz="quarter" idx="29"/>
          </p:nvPr>
        </p:nvSpPr>
        <p:spPr>
          <a:xfrm>
            <a:off x="2034210" y="4915880"/>
            <a:ext cx="2007702" cy="1829475"/>
          </a:xfrm>
          <a:solidFill>
            <a:schemeClr val="bg1">
              <a:lumMod val="95000"/>
            </a:schemeClr>
          </a:solidFill>
        </p:spPr>
        <p:txBody>
          <a:bodyPr>
            <a:normAutofit/>
          </a:bodyPr>
          <a:lstStyle>
            <a:lvl1pPr>
              <a:defRPr sz="2800"/>
            </a:lvl1pPr>
          </a:lstStyle>
          <a:p>
            <a:endParaRPr lang="en-US" dirty="0"/>
          </a:p>
        </p:txBody>
      </p:sp>
    </p:spTree>
    <p:extLst>
      <p:ext uri="{BB962C8B-B14F-4D97-AF65-F5344CB8AC3E}">
        <p14:creationId xmlns:p14="http://schemas.microsoft.com/office/powerpoint/2010/main" val="2903699851"/>
      </p:ext>
    </p:extLst>
  </p:cSld>
  <p:clrMapOvr>
    <a:masterClrMapping/>
  </p:clrMapOvr>
  <p:transition spd="slow">
    <p:push dir="u"/>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7_side placeholde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8335617" y="1974574"/>
            <a:ext cx="3856383" cy="4883426"/>
          </a:xfrm>
        </p:spPr>
        <p:txBody>
          <a:bodyPr/>
          <a:lstStyle/>
          <a:p>
            <a:endParaRPr lang="id-ID"/>
          </a:p>
        </p:txBody>
      </p:sp>
      <p:sp>
        <p:nvSpPr>
          <p:cNvPr id="4" name="Picture Placeholder 2"/>
          <p:cNvSpPr>
            <a:spLocks noGrp="1"/>
          </p:cNvSpPr>
          <p:nvPr>
            <p:ph type="pic" sz="quarter" idx="11"/>
          </p:nvPr>
        </p:nvSpPr>
        <p:spPr>
          <a:xfrm>
            <a:off x="0" y="1974574"/>
            <a:ext cx="3935896" cy="4883426"/>
          </a:xfrm>
        </p:spPr>
        <p:txBody>
          <a:bodyPr/>
          <a:lstStyle/>
          <a:p>
            <a:endParaRPr lang="id-ID"/>
          </a:p>
        </p:txBody>
      </p:sp>
      <p:sp>
        <p:nvSpPr>
          <p:cNvPr id="5" name="Picture Placeholder 2"/>
          <p:cNvSpPr>
            <a:spLocks noGrp="1"/>
          </p:cNvSpPr>
          <p:nvPr>
            <p:ph type="pic" sz="quarter" idx="12"/>
          </p:nvPr>
        </p:nvSpPr>
        <p:spPr>
          <a:xfrm>
            <a:off x="4108174" y="1974574"/>
            <a:ext cx="4055165" cy="4883426"/>
          </a:xfrm>
        </p:spPr>
        <p:txBody>
          <a:bodyPr/>
          <a:lstStyle/>
          <a:p>
            <a:endParaRPr lang="id-ID"/>
          </a:p>
        </p:txBody>
      </p:sp>
    </p:spTree>
    <p:extLst>
      <p:ext uri="{BB962C8B-B14F-4D97-AF65-F5344CB8AC3E}">
        <p14:creationId xmlns:p14="http://schemas.microsoft.com/office/powerpoint/2010/main" val="1603351209"/>
      </p:ext>
    </p:extLst>
  </p:cSld>
  <p:clrMapOvr>
    <a:masterClrMapping/>
  </p:clrMapOvr>
  <p:transition spd="slow">
    <p:push dir="u"/>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_side placeholde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8415130" y="0"/>
            <a:ext cx="3776870" cy="3392557"/>
          </a:xfrm>
        </p:spPr>
        <p:txBody>
          <a:bodyPr/>
          <a:lstStyle/>
          <a:p>
            <a:endParaRPr lang="id-ID"/>
          </a:p>
        </p:txBody>
      </p:sp>
      <p:sp>
        <p:nvSpPr>
          <p:cNvPr id="4" name="Picture Placeholder 2"/>
          <p:cNvSpPr>
            <a:spLocks noGrp="1"/>
          </p:cNvSpPr>
          <p:nvPr>
            <p:ph type="pic" sz="quarter" idx="11"/>
          </p:nvPr>
        </p:nvSpPr>
        <p:spPr>
          <a:xfrm>
            <a:off x="8415130" y="3392557"/>
            <a:ext cx="3776870" cy="3465443"/>
          </a:xfrm>
        </p:spPr>
        <p:txBody>
          <a:bodyPr/>
          <a:lstStyle/>
          <a:p>
            <a:endParaRPr lang="id-ID"/>
          </a:p>
        </p:txBody>
      </p:sp>
      <p:sp>
        <p:nvSpPr>
          <p:cNvPr id="5" name="Picture Placeholder 2"/>
          <p:cNvSpPr>
            <a:spLocks noGrp="1"/>
          </p:cNvSpPr>
          <p:nvPr>
            <p:ph type="pic" sz="quarter" idx="12"/>
          </p:nvPr>
        </p:nvSpPr>
        <p:spPr>
          <a:xfrm>
            <a:off x="4638260" y="0"/>
            <a:ext cx="3776870" cy="3392557"/>
          </a:xfrm>
        </p:spPr>
        <p:txBody>
          <a:bodyPr/>
          <a:lstStyle/>
          <a:p>
            <a:endParaRPr lang="id-ID"/>
          </a:p>
        </p:txBody>
      </p:sp>
      <p:sp>
        <p:nvSpPr>
          <p:cNvPr id="6" name="Picture Placeholder 2"/>
          <p:cNvSpPr>
            <a:spLocks noGrp="1"/>
          </p:cNvSpPr>
          <p:nvPr>
            <p:ph type="pic" sz="quarter" idx="13"/>
          </p:nvPr>
        </p:nvSpPr>
        <p:spPr>
          <a:xfrm>
            <a:off x="4638260" y="3392557"/>
            <a:ext cx="3776870" cy="3465443"/>
          </a:xfrm>
        </p:spPr>
        <p:txBody>
          <a:bodyPr/>
          <a:lstStyle/>
          <a:p>
            <a:endParaRPr lang="id-ID"/>
          </a:p>
        </p:txBody>
      </p:sp>
      <p:sp>
        <p:nvSpPr>
          <p:cNvPr id="10" name="TextBox 9"/>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1" name="TextBox 10"/>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2" name="Straight Connector 11"/>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4692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side placeholder cente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2663688" y="0"/>
            <a:ext cx="2451652" cy="6858000"/>
          </a:xfrm>
        </p:spPr>
        <p:txBody>
          <a:bodyPr/>
          <a:lstStyle/>
          <a:p>
            <a:endParaRPr lang="id-ID"/>
          </a:p>
        </p:txBody>
      </p:sp>
      <p:sp>
        <p:nvSpPr>
          <p:cNvPr id="7" name="TextBox 6"/>
          <p:cNvSpPr txBox="1"/>
          <p:nvPr userDrawn="1"/>
        </p:nvSpPr>
        <p:spPr>
          <a:xfrm>
            <a:off x="11460163"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10740908"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0" name="Straight Connector 9"/>
          <p:cNvCxnSpPr/>
          <p:nvPr userDrawn="1"/>
        </p:nvCxnSpPr>
        <p:spPr>
          <a:xfrm>
            <a:off x="11365179"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65169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side placeholder full">
    <p:spTree>
      <p:nvGrpSpPr>
        <p:cNvPr id="1" name=""/>
        <p:cNvGrpSpPr/>
        <p:nvPr/>
      </p:nvGrpSpPr>
      <p:grpSpPr>
        <a:xfrm>
          <a:off x="0" y="0"/>
          <a:ext cx="0" cy="0"/>
          <a:chOff x="0" y="0"/>
          <a:chExt cx="0" cy="0"/>
        </a:xfrm>
      </p:grpSpPr>
      <p:sp>
        <p:nvSpPr>
          <p:cNvPr id="5" name="Picture Placeholder 3"/>
          <p:cNvSpPr>
            <a:spLocks noGrp="1"/>
          </p:cNvSpPr>
          <p:nvPr>
            <p:ph type="pic" sz="quarter" idx="10"/>
          </p:nvPr>
        </p:nvSpPr>
        <p:spPr>
          <a:xfrm>
            <a:off x="-18288" y="0"/>
            <a:ext cx="3063240" cy="3438144"/>
          </a:xfrm>
          <a:prstGeom prst="rect">
            <a:avLst/>
          </a:prstGeom>
        </p:spPr>
        <p:txBody>
          <a:bodyPr lIns="182880" tIns="91440" rIns="182880" bIns="91440"/>
          <a:lstStyle>
            <a:lvl1pPr marL="0" indent="0">
              <a:buFontTx/>
              <a:buNone/>
              <a:defRPr/>
            </a:lvl1pPr>
          </a:lstStyle>
          <a:p>
            <a:endParaRPr lang="en-US" dirty="0"/>
          </a:p>
        </p:txBody>
      </p:sp>
      <p:sp>
        <p:nvSpPr>
          <p:cNvPr id="6" name="Picture Placeholder 3"/>
          <p:cNvSpPr>
            <a:spLocks noGrp="1"/>
          </p:cNvSpPr>
          <p:nvPr>
            <p:ph type="pic" sz="quarter" idx="12"/>
          </p:nvPr>
        </p:nvSpPr>
        <p:spPr>
          <a:xfrm>
            <a:off x="6079744" y="0"/>
            <a:ext cx="3063240" cy="3438144"/>
          </a:xfrm>
          <a:prstGeom prst="rect">
            <a:avLst/>
          </a:prstGeom>
        </p:spPr>
        <p:txBody>
          <a:bodyPr lIns="182880" tIns="91440" rIns="182880" bIns="91440"/>
          <a:lstStyle>
            <a:lvl1pPr marL="0" indent="0">
              <a:buFontTx/>
              <a:buNone/>
              <a:defRPr/>
            </a:lvl1pPr>
          </a:lstStyle>
          <a:p>
            <a:endParaRPr lang="en-US" dirty="0"/>
          </a:p>
        </p:txBody>
      </p:sp>
      <p:sp>
        <p:nvSpPr>
          <p:cNvPr id="9" name="Picture Placeholder 3"/>
          <p:cNvSpPr>
            <a:spLocks noGrp="1"/>
          </p:cNvSpPr>
          <p:nvPr>
            <p:ph type="pic" sz="quarter" idx="15"/>
          </p:nvPr>
        </p:nvSpPr>
        <p:spPr>
          <a:xfrm>
            <a:off x="3030728" y="3438144"/>
            <a:ext cx="3063240" cy="3438144"/>
          </a:xfrm>
          <a:prstGeom prst="rect">
            <a:avLst/>
          </a:prstGeom>
        </p:spPr>
        <p:txBody>
          <a:bodyPr lIns="182880" tIns="91440" rIns="182880" bIns="91440"/>
          <a:lstStyle>
            <a:lvl1pPr marL="0" indent="0">
              <a:buFontTx/>
              <a:buNone/>
              <a:defRPr/>
            </a:lvl1pPr>
          </a:lstStyle>
          <a:p>
            <a:endParaRPr lang="en-US" dirty="0"/>
          </a:p>
        </p:txBody>
      </p:sp>
      <p:sp>
        <p:nvSpPr>
          <p:cNvPr id="10" name="Picture Placeholder 3"/>
          <p:cNvSpPr>
            <a:spLocks noGrp="1"/>
          </p:cNvSpPr>
          <p:nvPr>
            <p:ph type="pic" sz="quarter" idx="17"/>
          </p:nvPr>
        </p:nvSpPr>
        <p:spPr>
          <a:xfrm>
            <a:off x="9128760" y="3438144"/>
            <a:ext cx="3063240" cy="3438144"/>
          </a:xfrm>
          <a:prstGeom prst="rect">
            <a:avLst/>
          </a:prstGeom>
        </p:spPr>
        <p:txBody>
          <a:bodyPr lIns="182880" tIns="91440" rIns="182880" bIns="91440"/>
          <a:lstStyle>
            <a:lvl1pPr marL="0" indent="0">
              <a:buFontTx/>
              <a:buNone/>
              <a:defRPr/>
            </a:lvl1pPr>
          </a:lstStyle>
          <a:p>
            <a:endParaRPr lang="en-US" dirty="0"/>
          </a:p>
        </p:txBody>
      </p:sp>
    </p:spTree>
    <p:extLst>
      <p:ext uri="{BB962C8B-B14F-4D97-AF65-F5344CB8AC3E}">
        <p14:creationId xmlns:p14="http://schemas.microsoft.com/office/powerpoint/2010/main" val="1739802253"/>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3719047090"/>
      </p:ext>
    </p:extLst>
  </p:cSld>
  <p:clrMapOvr>
    <a:masterClrMapping/>
  </p:clrMapOvr>
  <p:transition spd="slow">
    <p:push dir="u"/>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3_side placeholder center 2">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27179" y="0"/>
            <a:ext cx="3770915" cy="6858000"/>
          </a:xfrm>
        </p:spPr>
        <p:txBody>
          <a:bodyPr/>
          <a:lstStyle/>
          <a:p>
            <a:endParaRPr lang="id-ID"/>
          </a:p>
        </p:txBody>
      </p:sp>
      <p:sp>
        <p:nvSpPr>
          <p:cNvPr id="5" name="Picture Placeholder 2"/>
          <p:cNvSpPr>
            <a:spLocks noGrp="1"/>
          </p:cNvSpPr>
          <p:nvPr>
            <p:ph type="pic" sz="quarter" idx="25"/>
          </p:nvPr>
        </p:nvSpPr>
        <p:spPr>
          <a:xfrm>
            <a:off x="3909389" y="688438"/>
            <a:ext cx="1855304" cy="1829475"/>
          </a:xfrm>
          <a:solidFill>
            <a:schemeClr val="bg1">
              <a:lumMod val="95000"/>
            </a:schemeClr>
          </a:solidFill>
        </p:spPr>
        <p:txBody>
          <a:bodyPr>
            <a:normAutofit/>
          </a:bodyPr>
          <a:lstStyle>
            <a:lvl1pPr>
              <a:defRPr sz="2800"/>
            </a:lvl1pPr>
          </a:lstStyle>
          <a:p>
            <a:endParaRPr lang="en-US" dirty="0"/>
          </a:p>
        </p:txBody>
      </p:sp>
      <p:sp>
        <p:nvSpPr>
          <p:cNvPr id="6" name="Picture Placeholder 2"/>
          <p:cNvSpPr>
            <a:spLocks noGrp="1"/>
          </p:cNvSpPr>
          <p:nvPr>
            <p:ph type="pic" sz="quarter" idx="26"/>
          </p:nvPr>
        </p:nvSpPr>
        <p:spPr>
          <a:xfrm>
            <a:off x="5930345" y="688437"/>
            <a:ext cx="1855304" cy="1829475"/>
          </a:xfrm>
          <a:solidFill>
            <a:schemeClr val="bg1">
              <a:lumMod val="95000"/>
            </a:schemeClr>
          </a:solidFill>
        </p:spPr>
        <p:txBody>
          <a:bodyPr>
            <a:normAutofit/>
          </a:bodyPr>
          <a:lstStyle>
            <a:lvl1pPr>
              <a:defRPr sz="2800"/>
            </a:lvl1pPr>
          </a:lstStyle>
          <a:p>
            <a:endParaRPr lang="en-US" dirty="0"/>
          </a:p>
        </p:txBody>
      </p:sp>
      <p:sp>
        <p:nvSpPr>
          <p:cNvPr id="9" name="Picture Placeholder 2"/>
          <p:cNvSpPr>
            <a:spLocks noGrp="1"/>
          </p:cNvSpPr>
          <p:nvPr>
            <p:ph type="pic" sz="quarter" idx="27"/>
          </p:nvPr>
        </p:nvSpPr>
        <p:spPr>
          <a:xfrm>
            <a:off x="7951301" y="688437"/>
            <a:ext cx="1855304" cy="1829475"/>
          </a:xfrm>
          <a:solidFill>
            <a:schemeClr val="bg1">
              <a:lumMod val="95000"/>
            </a:schemeClr>
          </a:solidFill>
        </p:spPr>
        <p:txBody>
          <a:bodyPr>
            <a:normAutofit/>
          </a:bodyPr>
          <a:lstStyle>
            <a:lvl1pPr>
              <a:defRPr sz="2800"/>
            </a:lvl1pPr>
          </a:lstStyle>
          <a:p>
            <a:endParaRPr lang="en-US" dirty="0"/>
          </a:p>
        </p:txBody>
      </p:sp>
      <p:sp>
        <p:nvSpPr>
          <p:cNvPr id="10" name="Picture Placeholder 2"/>
          <p:cNvSpPr>
            <a:spLocks noGrp="1"/>
          </p:cNvSpPr>
          <p:nvPr>
            <p:ph type="pic" sz="quarter" idx="28"/>
          </p:nvPr>
        </p:nvSpPr>
        <p:spPr>
          <a:xfrm>
            <a:off x="9972257" y="701351"/>
            <a:ext cx="1855304" cy="1829475"/>
          </a:xfrm>
          <a:solidFill>
            <a:schemeClr val="bg1">
              <a:lumMod val="95000"/>
            </a:schemeClr>
          </a:solidFill>
        </p:spPr>
        <p:txBody>
          <a:bodyPr>
            <a:normAutofit/>
          </a:bodyPr>
          <a:lstStyle>
            <a:lvl1pPr>
              <a:defRPr sz="2800"/>
            </a:lvl1pPr>
          </a:lstStyle>
          <a:p>
            <a:endParaRPr lang="en-US" dirty="0"/>
          </a:p>
        </p:txBody>
      </p:sp>
      <p:sp>
        <p:nvSpPr>
          <p:cNvPr id="14" name="TextBox 13"/>
          <p:cNvSpPr txBox="1"/>
          <p:nvPr userDrawn="1"/>
        </p:nvSpPr>
        <p:spPr>
          <a:xfrm>
            <a:off x="11499915"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5" name="TextBox 14"/>
          <p:cNvSpPr txBox="1"/>
          <p:nvPr userDrawn="1"/>
        </p:nvSpPr>
        <p:spPr>
          <a:xfrm>
            <a:off x="10780660"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6" name="Straight Connector 15"/>
          <p:cNvCxnSpPr/>
          <p:nvPr userDrawn="1"/>
        </p:nvCxnSpPr>
        <p:spPr>
          <a:xfrm>
            <a:off x="11404931"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39861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side placeholde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2663688" y="0"/>
            <a:ext cx="2451652" cy="6858000"/>
          </a:xfrm>
        </p:spPr>
        <p:txBody>
          <a:bodyPr/>
          <a:lstStyle/>
          <a:p>
            <a:endParaRPr lang="id-ID"/>
          </a:p>
        </p:txBody>
      </p:sp>
      <p:sp>
        <p:nvSpPr>
          <p:cNvPr id="7" name="TextBox 6"/>
          <p:cNvSpPr txBox="1"/>
          <p:nvPr userDrawn="1"/>
        </p:nvSpPr>
        <p:spPr>
          <a:xfrm>
            <a:off x="11473414"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10754159"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0" name="Straight Connector 9"/>
          <p:cNvCxnSpPr/>
          <p:nvPr userDrawn="1"/>
        </p:nvCxnSpPr>
        <p:spPr>
          <a:xfrm>
            <a:off x="11378430"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09590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_side placeholder bottom">
    <p:spTree>
      <p:nvGrpSpPr>
        <p:cNvPr id="1" name=""/>
        <p:cNvGrpSpPr/>
        <p:nvPr/>
      </p:nvGrpSpPr>
      <p:grpSpPr>
        <a:xfrm>
          <a:off x="0" y="0"/>
          <a:ext cx="0" cy="0"/>
          <a:chOff x="0" y="0"/>
          <a:chExt cx="0" cy="0"/>
        </a:xfrm>
      </p:grpSpPr>
      <p:sp>
        <p:nvSpPr>
          <p:cNvPr id="5" name="Picture Placeholder 5"/>
          <p:cNvSpPr>
            <a:spLocks noGrp="1"/>
          </p:cNvSpPr>
          <p:nvPr>
            <p:ph type="pic" sz="quarter" idx="11"/>
          </p:nvPr>
        </p:nvSpPr>
        <p:spPr>
          <a:xfrm>
            <a:off x="0" y="4234068"/>
            <a:ext cx="12192000" cy="2623932"/>
          </a:xfrm>
        </p:spPr>
        <p:txBody>
          <a:bodyPr/>
          <a:lstStyle/>
          <a:p>
            <a:endParaRPr lang="id-ID"/>
          </a:p>
        </p:txBody>
      </p:sp>
    </p:spTree>
    <p:extLst>
      <p:ext uri="{BB962C8B-B14F-4D97-AF65-F5344CB8AC3E}">
        <p14:creationId xmlns:p14="http://schemas.microsoft.com/office/powerpoint/2010/main" val="1843542058"/>
      </p:ext>
    </p:extLst>
  </p:cSld>
  <p:clrMapOvr>
    <a:masterClrMapping/>
  </p:clrMapOvr>
  <p:transition spd="slow">
    <p:push dir="u"/>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_side placeholder creative ">
    <p:spTree>
      <p:nvGrpSpPr>
        <p:cNvPr id="1" name=""/>
        <p:cNvGrpSpPr/>
        <p:nvPr/>
      </p:nvGrpSpPr>
      <p:grpSpPr>
        <a:xfrm>
          <a:off x="0" y="0"/>
          <a:ext cx="0" cy="0"/>
          <a:chOff x="0" y="0"/>
          <a:chExt cx="0" cy="0"/>
        </a:xfrm>
      </p:grpSpPr>
      <p:sp>
        <p:nvSpPr>
          <p:cNvPr id="3" name="Picture Placeholder 13"/>
          <p:cNvSpPr>
            <a:spLocks noGrp="1"/>
          </p:cNvSpPr>
          <p:nvPr>
            <p:ph type="pic" sz="quarter" idx="33" hasCustomPrompt="1"/>
          </p:nvPr>
        </p:nvSpPr>
        <p:spPr>
          <a:xfrm flipH="1">
            <a:off x="-1048274" y="-430940"/>
            <a:ext cx="5713039" cy="4552366"/>
          </a:xfrm>
          <a:custGeom>
            <a:avLst/>
            <a:gdLst>
              <a:gd name="connsiteX0" fmla="*/ 7187484 w 8328384"/>
              <a:gd name="connsiteY0" fmla="*/ 3202389 h 4794329"/>
              <a:gd name="connsiteX1" fmla="*/ 7336349 w 8328384"/>
              <a:gd name="connsiteY1" fmla="*/ 3264051 h 4794329"/>
              <a:gd name="connsiteX2" fmla="*/ 7336349 w 8328384"/>
              <a:gd name="connsiteY2" fmla="*/ 3561781 h 4794329"/>
              <a:gd name="connsiteX3" fmla="*/ 6675910 w 8328384"/>
              <a:gd name="connsiteY3" fmla="*/ 4222219 h 4794329"/>
              <a:gd name="connsiteX4" fmla="*/ 6378180 w 8328384"/>
              <a:gd name="connsiteY4" fmla="*/ 4222219 h 4794329"/>
              <a:gd name="connsiteX5" fmla="*/ 6378181 w 8328384"/>
              <a:gd name="connsiteY5" fmla="*/ 4222219 h 4794329"/>
              <a:gd name="connsiteX6" fmla="*/ 6378181 w 8328384"/>
              <a:gd name="connsiteY6" fmla="*/ 3924488 h 4794329"/>
              <a:gd name="connsiteX7" fmla="*/ 7038619 w 8328384"/>
              <a:gd name="connsiteY7" fmla="*/ 3264051 h 4794329"/>
              <a:gd name="connsiteX8" fmla="*/ 7187484 w 8328384"/>
              <a:gd name="connsiteY8" fmla="*/ 3202389 h 4794329"/>
              <a:gd name="connsiteX9" fmla="*/ 7154253 w 8328384"/>
              <a:gd name="connsiteY9" fmla="*/ 1896653 h 4794329"/>
              <a:gd name="connsiteX10" fmla="*/ 7303118 w 8328384"/>
              <a:gd name="connsiteY10" fmla="*/ 1958315 h 4794329"/>
              <a:gd name="connsiteX11" fmla="*/ 7303118 w 8328384"/>
              <a:gd name="connsiteY11" fmla="*/ 2256046 h 4794329"/>
              <a:gd name="connsiteX12" fmla="*/ 4826495 w 8328384"/>
              <a:gd name="connsiteY12" fmla="*/ 4732667 h 4794329"/>
              <a:gd name="connsiteX13" fmla="*/ 4528765 w 8328384"/>
              <a:gd name="connsiteY13" fmla="*/ 4732667 h 4794329"/>
              <a:gd name="connsiteX14" fmla="*/ 4528767 w 8328384"/>
              <a:gd name="connsiteY14" fmla="*/ 4732667 h 4794329"/>
              <a:gd name="connsiteX15" fmla="*/ 4528767 w 8328384"/>
              <a:gd name="connsiteY15" fmla="*/ 4434937 h 4794329"/>
              <a:gd name="connsiteX16" fmla="*/ 7005388 w 8328384"/>
              <a:gd name="connsiteY16" fmla="*/ 1958315 h 4794329"/>
              <a:gd name="connsiteX17" fmla="*/ 7154253 w 8328384"/>
              <a:gd name="connsiteY17" fmla="*/ 1896653 h 4794329"/>
              <a:gd name="connsiteX18" fmla="*/ 8117857 w 8328384"/>
              <a:gd name="connsiteY18" fmla="*/ 1606041 h 4794329"/>
              <a:gd name="connsiteX19" fmla="*/ 8266722 w 8328384"/>
              <a:gd name="connsiteY19" fmla="*/ 1667703 h 4794329"/>
              <a:gd name="connsiteX20" fmla="*/ 8266722 w 8328384"/>
              <a:gd name="connsiteY20" fmla="*/ 1965433 h 4794329"/>
              <a:gd name="connsiteX21" fmla="*/ 6381647 w 8328384"/>
              <a:gd name="connsiteY21" fmla="*/ 3850507 h 4794329"/>
              <a:gd name="connsiteX22" fmla="*/ 6083917 w 8328384"/>
              <a:gd name="connsiteY22" fmla="*/ 3850507 h 4794329"/>
              <a:gd name="connsiteX23" fmla="*/ 6083918 w 8328384"/>
              <a:gd name="connsiteY23" fmla="*/ 3850507 h 4794329"/>
              <a:gd name="connsiteX24" fmla="*/ 6083918 w 8328384"/>
              <a:gd name="connsiteY24" fmla="*/ 3552777 h 4794329"/>
              <a:gd name="connsiteX25" fmla="*/ 7968992 w 8328384"/>
              <a:gd name="connsiteY25" fmla="*/ 1667703 h 4794329"/>
              <a:gd name="connsiteX26" fmla="*/ 8117857 w 8328384"/>
              <a:gd name="connsiteY26" fmla="*/ 1606041 h 4794329"/>
              <a:gd name="connsiteX27" fmla="*/ 677527 w 8328384"/>
              <a:gd name="connsiteY27" fmla="*/ 898884 h 4794329"/>
              <a:gd name="connsiteX28" fmla="*/ 1028254 w 8328384"/>
              <a:gd name="connsiteY28" fmla="*/ 898884 h 4794329"/>
              <a:gd name="connsiteX29" fmla="*/ 1705781 w 8328384"/>
              <a:gd name="connsiteY29" fmla="*/ 1576410 h 4794329"/>
              <a:gd name="connsiteX30" fmla="*/ 1028254 w 8328384"/>
              <a:gd name="connsiteY30" fmla="*/ 2253937 h 4794329"/>
              <a:gd name="connsiteX31" fmla="*/ 677527 w 8328384"/>
              <a:gd name="connsiteY31" fmla="*/ 2253937 h 4794329"/>
              <a:gd name="connsiteX32" fmla="*/ 0 w 8328384"/>
              <a:gd name="connsiteY32" fmla="*/ 1576410 h 4794329"/>
              <a:gd name="connsiteX33" fmla="*/ 677527 w 8328384"/>
              <a:gd name="connsiteY33" fmla="*/ 898884 h 4794329"/>
              <a:gd name="connsiteX34" fmla="*/ 7665818 w 8328384"/>
              <a:gd name="connsiteY34" fmla="*/ 717042 h 4794329"/>
              <a:gd name="connsiteX35" fmla="*/ 7814683 w 8328384"/>
              <a:gd name="connsiteY35" fmla="*/ 778704 h 4794329"/>
              <a:gd name="connsiteX36" fmla="*/ 7814683 w 8328384"/>
              <a:gd name="connsiteY36" fmla="*/ 1076435 h 4794329"/>
              <a:gd name="connsiteX37" fmla="*/ 4739492 w 8328384"/>
              <a:gd name="connsiteY37" fmla="*/ 4151624 h 4794329"/>
              <a:gd name="connsiteX38" fmla="*/ 4441762 w 8328384"/>
              <a:gd name="connsiteY38" fmla="*/ 4151624 h 4794329"/>
              <a:gd name="connsiteX39" fmla="*/ 4441763 w 8328384"/>
              <a:gd name="connsiteY39" fmla="*/ 4151624 h 4794329"/>
              <a:gd name="connsiteX40" fmla="*/ 4441763 w 8328384"/>
              <a:gd name="connsiteY40" fmla="*/ 3853894 h 4794329"/>
              <a:gd name="connsiteX41" fmla="*/ 7516953 w 8328384"/>
              <a:gd name="connsiteY41" fmla="*/ 778704 h 4794329"/>
              <a:gd name="connsiteX42" fmla="*/ 7665818 w 8328384"/>
              <a:gd name="connsiteY42" fmla="*/ 717042 h 4794329"/>
              <a:gd name="connsiteX43" fmla="*/ 7109580 w 8328384"/>
              <a:gd name="connsiteY43" fmla="*/ 598413 h 4794329"/>
              <a:gd name="connsiteX44" fmla="*/ 7258445 w 8328384"/>
              <a:gd name="connsiteY44" fmla="*/ 660075 h 4794329"/>
              <a:gd name="connsiteX45" fmla="*/ 7258445 w 8328384"/>
              <a:gd name="connsiteY45" fmla="*/ 957805 h 4794329"/>
              <a:gd name="connsiteX46" fmla="*/ 3512618 w 8328384"/>
              <a:gd name="connsiteY46" fmla="*/ 4703631 h 4794329"/>
              <a:gd name="connsiteX47" fmla="*/ 3214888 w 8328384"/>
              <a:gd name="connsiteY47" fmla="*/ 4703631 h 4794329"/>
              <a:gd name="connsiteX48" fmla="*/ 3214889 w 8328384"/>
              <a:gd name="connsiteY48" fmla="*/ 4703631 h 4794329"/>
              <a:gd name="connsiteX49" fmla="*/ 3214889 w 8328384"/>
              <a:gd name="connsiteY49" fmla="*/ 4405901 h 4794329"/>
              <a:gd name="connsiteX50" fmla="*/ 6960715 w 8328384"/>
              <a:gd name="connsiteY50" fmla="*/ 660075 h 4794329"/>
              <a:gd name="connsiteX51" fmla="*/ 7109580 w 8328384"/>
              <a:gd name="connsiteY51" fmla="*/ 598413 h 4794329"/>
              <a:gd name="connsiteX52" fmla="*/ 5839303 w 8328384"/>
              <a:gd name="connsiteY52" fmla="*/ 530016 h 4794329"/>
              <a:gd name="connsiteX53" fmla="*/ 5988168 w 8328384"/>
              <a:gd name="connsiteY53" fmla="*/ 591677 h 4794329"/>
              <a:gd name="connsiteX54" fmla="*/ 5988168 w 8328384"/>
              <a:gd name="connsiteY54" fmla="*/ 889408 h 4794329"/>
              <a:gd name="connsiteX55" fmla="*/ 2912977 w 8328384"/>
              <a:gd name="connsiteY55" fmla="*/ 3964597 h 4794329"/>
              <a:gd name="connsiteX56" fmla="*/ 2615248 w 8328384"/>
              <a:gd name="connsiteY56" fmla="*/ 3964597 h 4794329"/>
              <a:gd name="connsiteX57" fmla="*/ 2615249 w 8328384"/>
              <a:gd name="connsiteY57" fmla="*/ 3964597 h 4794329"/>
              <a:gd name="connsiteX58" fmla="*/ 2615249 w 8328384"/>
              <a:gd name="connsiteY58" fmla="*/ 3666867 h 4794329"/>
              <a:gd name="connsiteX59" fmla="*/ 5690438 w 8328384"/>
              <a:gd name="connsiteY59" fmla="*/ 591677 h 4794329"/>
              <a:gd name="connsiteX60" fmla="*/ 5839303 w 8328384"/>
              <a:gd name="connsiteY60" fmla="*/ 530016 h 4794329"/>
              <a:gd name="connsiteX61" fmla="*/ 6693121 w 8328384"/>
              <a:gd name="connsiteY61" fmla="*/ 347526 h 4794329"/>
              <a:gd name="connsiteX62" fmla="*/ 6841986 w 8328384"/>
              <a:gd name="connsiteY62" fmla="*/ 409188 h 4794329"/>
              <a:gd name="connsiteX63" fmla="*/ 6841986 w 8328384"/>
              <a:gd name="connsiteY63" fmla="*/ 706919 h 4794329"/>
              <a:gd name="connsiteX64" fmla="*/ 3766795 w 8328384"/>
              <a:gd name="connsiteY64" fmla="*/ 3782108 h 4794329"/>
              <a:gd name="connsiteX65" fmla="*/ 3469065 w 8328384"/>
              <a:gd name="connsiteY65" fmla="*/ 3782108 h 4794329"/>
              <a:gd name="connsiteX66" fmla="*/ 3469066 w 8328384"/>
              <a:gd name="connsiteY66" fmla="*/ 3782108 h 4794329"/>
              <a:gd name="connsiteX67" fmla="*/ 3469066 w 8328384"/>
              <a:gd name="connsiteY67" fmla="*/ 3484378 h 4794329"/>
              <a:gd name="connsiteX68" fmla="*/ 6544256 w 8328384"/>
              <a:gd name="connsiteY68" fmla="*/ 409188 h 4794329"/>
              <a:gd name="connsiteX69" fmla="*/ 6693121 w 8328384"/>
              <a:gd name="connsiteY69" fmla="*/ 347526 h 4794329"/>
              <a:gd name="connsiteX70" fmla="*/ 4217989 w 8328384"/>
              <a:gd name="connsiteY70" fmla="*/ 126303 h 4794329"/>
              <a:gd name="connsiteX71" fmla="*/ 4366854 w 8328384"/>
              <a:gd name="connsiteY71" fmla="*/ 187965 h 4794329"/>
              <a:gd name="connsiteX72" fmla="*/ 4366854 w 8328384"/>
              <a:gd name="connsiteY72" fmla="*/ 485695 h 4794329"/>
              <a:gd name="connsiteX73" fmla="*/ 3108136 w 8328384"/>
              <a:gd name="connsiteY73" fmla="*/ 1744412 h 4794329"/>
              <a:gd name="connsiteX74" fmla="*/ 2810405 w 8328384"/>
              <a:gd name="connsiteY74" fmla="*/ 1744412 h 4794329"/>
              <a:gd name="connsiteX75" fmla="*/ 2810407 w 8328384"/>
              <a:gd name="connsiteY75" fmla="*/ 1744412 h 4794329"/>
              <a:gd name="connsiteX76" fmla="*/ 2810407 w 8328384"/>
              <a:gd name="connsiteY76" fmla="*/ 1446682 h 4794329"/>
              <a:gd name="connsiteX77" fmla="*/ 4069124 w 8328384"/>
              <a:gd name="connsiteY77" fmla="*/ 187965 h 4794329"/>
              <a:gd name="connsiteX78" fmla="*/ 4217989 w 8328384"/>
              <a:gd name="connsiteY78" fmla="*/ 126303 h 4794329"/>
              <a:gd name="connsiteX79" fmla="*/ 5679047 w 8328384"/>
              <a:gd name="connsiteY79" fmla="*/ 18853 h 4794329"/>
              <a:gd name="connsiteX80" fmla="*/ 5827912 w 8328384"/>
              <a:gd name="connsiteY80" fmla="*/ 80515 h 4794329"/>
              <a:gd name="connsiteX81" fmla="*/ 5827912 w 8328384"/>
              <a:gd name="connsiteY81" fmla="*/ 378245 h 4794329"/>
              <a:gd name="connsiteX82" fmla="*/ 3106228 w 8328384"/>
              <a:gd name="connsiteY82" fmla="*/ 3099928 h 4794329"/>
              <a:gd name="connsiteX83" fmla="*/ 2808498 w 8328384"/>
              <a:gd name="connsiteY83" fmla="*/ 3099928 h 4794329"/>
              <a:gd name="connsiteX84" fmla="*/ 2808499 w 8328384"/>
              <a:gd name="connsiteY84" fmla="*/ 3099928 h 4794329"/>
              <a:gd name="connsiteX85" fmla="*/ 2808499 w 8328384"/>
              <a:gd name="connsiteY85" fmla="*/ 2802198 h 4794329"/>
              <a:gd name="connsiteX86" fmla="*/ 5530182 w 8328384"/>
              <a:gd name="connsiteY86" fmla="*/ 80515 h 4794329"/>
              <a:gd name="connsiteX87" fmla="*/ 5679047 w 8328384"/>
              <a:gd name="connsiteY87" fmla="*/ 18853 h 4794329"/>
              <a:gd name="connsiteX88" fmla="*/ 5019170 w 8328384"/>
              <a:gd name="connsiteY88" fmla="*/ 0 h 4794329"/>
              <a:gd name="connsiteX89" fmla="*/ 5168035 w 8328384"/>
              <a:gd name="connsiteY89" fmla="*/ 61662 h 4794329"/>
              <a:gd name="connsiteX90" fmla="*/ 5168035 w 8328384"/>
              <a:gd name="connsiteY90" fmla="*/ 359392 h 4794329"/>
              <a:gd name="connsiteX91" fmla="*/ 3186355 w 8328384"/>
              <a:gd name="connsiteY91" fmla="*/ 2341071 h 4794329"/>
              <a:gd name="connsiteX92" fmla="*/ 2888624 w 8328384"/>
              <a:gd name="connsiteY92" fmla="*/ 2341071 h 4794329"/>
              <a:gd name="connsiteX93" fmla="*/ 2888626 w 8328384"/>
              <a:gd name="connsiteY93" fmla="*/ 2341071 h 4794329"/>
              <a:gd name="connsiteX94" fmla="*/ 2888626 w 8328384"/>
              <a:gd name="connsiteY94" fmla="*/ 2043341 h 4794329"/>
              <a:gd name="connsiteX95" fmla="*/ 4870305 w 8328384"/>
              <a:gd name="connsiteY95" fmla="*/ 61662 h 4794329"/>
              <a:gd name="connsiteX96" fmla="*/ 5019170 w 8328384"/>
              <a:gd name="connsiteY96" fmla="*/ 0 h 4794329"/>
              <a:gd name="connsiteX0" fmla="*/ 7193726 w 8334626"/>
              <a:gd name="connsiteY0" fmla="*/ 3202389 h 4794329"/>
              <a:gd name="connsiteX1" fmla="*/ 7342591 w 8334626"/>
              <a:gd name="connsiteY1" fmla="*/ 3264051 h 4794329"/>
              <a:gd name="connsiteX2" fmla="*/ 7342591 w 8334626"/>
              <a:gd name="connsiteY2" fmla="*/ 3561781 h 4794329"/>
              <a:gd name="connsiteX3" fmla="*/ 6682152 w 8334626"/>
              <a:gd name="connsiteY3" fmla="*/ 4222219 h 4794329"/>
              <a:gd name="connsiteX4" fmla="*/ 6384422 w 8334626"/>
              <a:gd name="connsiteY4" fmla="*/ 4222219 h 4794329"/>
              <a:gd name="connsiteX5" fmla="*/ 6384423 w 8334626"/>
              <a:gd name="connsiteY5" fmla="*/ 4222219 h 4794329"/>
              <a:gd name="connsiteX6" fmla="*/ 6384423 w 8334626"/>
              <a:gd name="connsiteY6" fmla="*/ 3924488 h 4794329"/>
              <a:gd name="connsiteX7" fmla="*/ 7044861 w 8334626"/>
              <a:gd name="connsiteY7" fmla="*/ 3264051 h 4794329"/>
              <a:gd name="connsiteX8" fmla="*/ 7193726 w 8334626"/>
              <a:gd name="connsiteY8" fmla="*/ 3202389 h 4794329"/>
              <a:gd name="connsiteX9" fmla="*/ 7160495 w 8334626"/>
              <a:gd name="connsiteY9" fmla="*/ 1896653 h 4794329"/>
              <a:gd name="connsiteX10" fmla="*/ 7309360 w 8334626"/>
              <a:gd name="connsiteY10" fmla="*/ 1958315 h 4794329"/>
              <a:gd name="connsiteX11" fmla="*/ 7309360 w 8334626"/>
              <a:gd name="connsiteY11" fmla="*/ 2256046 h 4794329"/>
              <a:gd name="connsiteX12" fmla="*/ 4832737 w 8334626"/>
              <a:gd name="connsiteY12" fmla="*/ 4732667 h 4794329"/>
              <a:gd name="connsiteX13" fmla="*/ 4535007 w 8334626"/>
              <a:gd name="connsiteY13" fmla="*/ 4732667 h 4794329"/>
              <a:gd name="connsiteX14" fmla="*/ 4535009 w 8334626"/>
              <a:gd name="connsiteY14" fmla="*/ 4732667 h 4794329"/>
              <a:gd name="connsiteX15" fmla="*/ 4535009 w 8334626"/>
              <a:gd name="connsiteY15" fmla="*/ 4434937 h 4794329"/>
              <a:gd name="connsiteX16" fmla="*/ 7011630 w 8334626"/>
              <a:gd name="connsiteY16" fmla="*/ 1958315 h 4794329"/>
              <a:gd name="connsiteX17" fmla="*/ 7160495 w 8334626"/>
              <a:gd name="connsiteY17" fmla="*/ 1896653 h 4794329"/>
              <a:gd name="connsiteX18" fmla="*/ 8124099 w 8334626"/>
              <a:gd name="connsiteY18" fmla="*/ 1606041 h 4794329"/>
              <a:gd name="connsiteX19" fmla="*/ 8272964 w 8334626"/>
              <a:gd name="connsiteY19" fmla="*/ 1667703 h 4794329"/>
              <a:gd name="connsiteX20" fmla="*/ 8272964 w 8334626"/>
              <a:gd name="connsiteY20" fmla="*/ 1965433 h 4794329"/>
              <a:gd name="connsiteX21" fmla="*/ 6387889 w 8334626"/>
              <a:gd name="connsiteY21" fmla="*/ 3850507 h 4794329"/>
              <a:gd name="connsiteX22" fmla="*/ 6090159 w 8334626"/>
              <a:gd name="connsiteY22" fmla="*/ 3850507 h 4794329"/>
              <a:gd name="connsiteX23" fmla="*/ 6090160 w 8334626"/>
              <a:gd name="connsiteY23" fmla="*/ 3850507 h 4794329"/>
              <a:gd name="connsiteX24" fmla="*/ 6090160 w 8334626"/>
              <a:gd name="connsiteY24" fmla="*/ 3552777 h 4794329"/>
              <a:gd name="connsiteX25" fmla="*/ 7975234 w 8334626"/>
              <a:gd name="connsiteY25" fmla="*/ 1667703 h 4794329"/>
              <a:gd name="connsiteX26" fmla="*/ 8124099 w 8334626"/>
              <a:gd name="connsiteY26" fmla="*/ 1606041 h 4794329"/>
              <a:gd name="connsiteX27" fmla="*/ 6242 w 8334626"/>
              <a:gd name="connsiteY27" fmla="*/ 1576410 h 4794329"/>
              <a:gd name="connsiteX28" fmla="*/ 1034496 w 8334626"/>
              <a:gd name="connsiteY28" fmla="*/ 898884 h 4794329"/>
              <a:gd name="connsiteX29" fmla="*/ 1712023 w 8334626"/>
              <a:gd name="connsiteY29" fmla="*/ 1576410 h 4794329"/>
              <a:gd name="connsiteX30" fmla="*/ 1034496 w 8334626"/>
              <a:gd name="connsiteY30" fmla="*/ 2253937 h 4794329"/>
              <a:gd name="connsiteX31" fmla="*/ 683769 w 8334626"/>
              <a:gd name="connsiteY31" fmla="*/ 2253937 h 4794329"/>
              <a:gd name="connsiteX32" fmla="*/ 6242 w 8334626"/>
              <a:gd name="connsiteY32" fmla="*/ 1576410 h 4794329"/>
              <a:gd name="connsiteX33" fmla="*/ 7672060 w 8334626"/>
              <a:gd name="connsiteY33" fmla="*/ 717042 h 4794329"/>
              <a:gd name="connsiteX34" fmla="*/ 7820925 w 8334626"/>
              <a:gd name="connsiteY34" fmla="*/ 778704 h 4794329"/>
              <a:gd name="connsiteX35" fmla="*/ 7820925 w 8334626"/>
              <a:gd name="connsiteY35" fmla="*/ 1076435 h 4794329"/>
              <a:gd name="connsiteX36" fmla="*/ 4745734 w 8334626"/>
              <a:gd name="connsiteY36" fmla="*/ 4151624 h 4794329"/>
              <a:gd name="connsiteX37" fmla="*/ 4448004 w 8334626"/>
              <a:gd name="connsiteY37" fmla="*/ 4151624 h 4794329"/>
              <a:gd name="connsiteX38" fmla="*/ 4448005 w 8334626"/>
              <a:gd name="connsiteY38" fmla="*/ 4151624 h 4794329"/>
              <a:gd name="connsiteX39" fmla="*/ 4448005 w 8334626"/>
              <a:gd name="connsiteY39" fmla="*/ 3853894 h 4794329"/>
              <a:gd name="connsiteX40" fmla="*/ 7523195 w 8334626"/>
              <a:gd name="connsiteY40" fmla="*/ 778704 h 4794329"/>
              <a:gd name="connsiteX41" fmla="*/ 7672060 w 8334626"/>
              <a:gd name="connsiteY41" fmla="*/ 717042 h 4794329"/>
              <a:gd name="connsiteX42" fmla="*/ 7115822 w 8334626"/>
              <a:gd name="connsiteY42" fmla="*/ 598413 h 4794329"/>
              <a:gd name="connsiteX43" fmla="*/ 7264687 w 8334626"/>
              <a:gd name="connsiteY43" fmla="*/ 660075 h 4794329"/>
              <a:gd name="connsiteX44" fmla="*/ 7264687 w 8334626"/>
              <a:gd name="connsiteY44" fmla="*/ 957805 h 4794329"/>
              <a:gd name="connsiteX45" fmla="*/ 3518860 w 8334626"/>
              <a:gd name="connsiteY45" fmla="*/ 4703631 h 4794329"/>
              <a:gd name="connsiteX46" fmla="*/ 3221130 w 8334626"/>
              <a:gd name="connsiteY46" fmla="*/ 4703631 h 4794329"/>
              <a:gd name="connsiteX47" fmla="*/ 3221131 w 8334626"/>
              <a:gd name="connsiteY47" fmla="*/ 4703631 h 4794329"/>
              <a:gd name="connsiteX48" fmla="*/ 3221131 w 8334626"/>
              <a:gd name="connsiteY48" fmla="*/ 4405901 h 4794329"/>
              <a:gd name="connsiteX49" fmla="*/ 6966957 w 8334626"/>
              <a:gd name="connsiteY49" fmla="*/ 660075 h 4794329"/>
              <a:gd name="connsiteX50" fmla="*/ 7115822 w 8334626"/>
              <a:gd name="connsiteY50" fmla="*/ 598413 h 4794329"/>
              <a:gd name="connsiteX51" fmla="*/ 5845545 w 8334626"/>
              <a:gd name="connsiteY51" fmla="*/ 530016 h 4794329"/>
              <a:gd name="connsiteX52" fmla="*/ 5994410 w 8334626"/>
              <a:gd name="connsiteY52" fmla="*/ 591677 h 4794329"/>
              <a:gd name="connsiteX53" fmla="*/ 5994410 w 8334626"/>
              <a:gd name="connsiteY53" fmla="*/ 889408 h 4794329"/>
              <a:gd name="connsiteX54" fmla="*/ 2919219 w 8334626"/>
              <a:gd name="connsiteY54" fmla="*/ 3964597 h 4794329"/>
              <a:gd name="connsiteX55" fmla="*/ 2621490 w 8334626"/>
              <a:gd name="connsiteY55" fmla="*/ 3964597 h 4794329"/>
              <a:gd name="connsiteX56" fmla="*/ 2621491 w 8334626"/>
              <a:gd name="connsiteY56" fmla="*/ 3964597 h 4794329"/>
              <a:gd name="connsiteX57" fmla="*/ 2621491 w 8334626"/>
              <a:gd name="connsiteY57" fmla="*/ 3666867 h 4794329"/>
              <a:gd name="connsiteX58" fmla="*/ 5696680 w 8334626"/>
              <a:gd name="connsiteY58" fmla="*/ 591677 h 4794329"/>
              <a:gd name="connsiteX59" fmla="*/ 5845545 w 8334626"/>
              <a:gd name="connsiteY59" fmla="*/ 530016 h 4794329"/>
              <a:gd name="connsiteX60" fmla="*/ 6699363 w 8334626"/>
              <a:gd name="connsiteY60" fmla="*/ 347526 h 4794329"/>
              <a:gd name="connsiteX61" fmla="*/ 6848228 w 8334626"/>
              <a:gd name="connsiteY61" fmla="*/ 409188 h 4794329"/>
              <a:gd name="connsiteX62" fmla="*/ 6848228 w 8334626"/>
              <a:gd name="connsiteY62" fmla="*/ 706919 h 4794329"/>
              <a:gd name="connsiteX63" fmla="*/ 3773037 w 8334626"/>
              <a:gd name="connsiteY63" fmla="*/ 3782108 h 4794329"/>
              <a:gd name="connsiteX64" fmla="*/ 3475307 w 8334626"/>
              <a:gd name="connsiteY64" fmla="*/ 3782108 h 4794329"/>
              <a:gd name="connsiteX65" fmla="*/ 3475308 w 8334626"/>
              <a:gd name="connsiteY65" fmla="*/ 3782108 h 4794329"/>
              <a:gd name="connsiteX66" fmla="*/ 3475308 w 8334626"/>
              <a:gd name="connsiteY66" fmla="*/ 3484378 h 4794329"/>
              <a:gd name="connsiteX67" fmla="*/ 6550498 w 8334626"/>
              <a:gd name="connsiteY67" fmla="*/ 409188 h 4794329"/>
              <a:gd name="connsiteX68" fmla="*/ 6699363 w 8334626"/>
              <a:gd name="connsiteY68" fmla="*/ 347526 h 4794329"/>
              <a:gd name="connsiteX69" fmla="*/ 4224231 w 8334626"/>
              <a:gd name="connsiteY69" fmla="*/ 126303 h 4794329"/>
              <a:gd name="connsiteX70" fmla="*/ 4373096 w 8334626"/>
              <a:gd name="connsiteY70" fmla="*/ 187965 h 4794329"/>
              <a:gd name="connsiteX71" fmla="*/ 4373096 w 8334626"/>
              <a:gd name="connsiteY71" fmla="*/ 485695 h 4794329"/>
              <a:gd name="connsiteX72" fmla="*/ 3114378 w 8334626"/>
              <a:gd name="connsiteY72" fmla="*/ 1744412 h 4794329"/>
              <a:gd name="connsiteX73" fmla="*/ 2816647 w 8334626"/>
              <a:gd name="connsiteY73" fmla="*/ 1744412 h 4794329"/>
              <a:gd name="connsiteX74" fmla="*/ 2816649 w 8334626"/>
              <a:gd name="connsiteY74" fmla="*/ 1744412 h 4794329"/>
              <a:gd name="connsiteX75" fmla="*/ 2816649 w 8334626"/>
              <a:gd name="connsiteY75" fmla="*/ 1446682 h 4794329"/>
              <a:gd name="connsiteX76" fmla="*/ 4075366 w 8334626"/>
              <a:gd name="connsiteY76" fmla="*/ 187965 h 4794329"/>
              <a:gd name="connsiteX77" fmla="*/ 4224231 w 8334626"/>
              <a:gd name="connsiteY77" fmla="*/ 126303 h 4794329"/>
              <a:gd name="connsiteX78" fmla="*/ 5685289 w 8334626"/>
              <a:gd name="connsiteY78" fmla="*/ 18853 h 4794329"/>
              <a:gd name="connsiteX79" fmla="*/ 5834154 w 8334626"/>
              <a:gd name="connsiteY79" fmla="*/ 80515 h 4794329"/>
              <a:gd name="connsiteX80" fmla="*/ 5834154 w 8334626"/>
              <a:gd name="connsiteY80" fmla="*/ 378245 h 4794329"/>
              <a:gd name="connsiteX81" fmla="*/ 3112470 w 8334626"/>
              <a:gd name="connsiteY81" fmla="*/ 3099928 h 4794329"/>
              <a:gd name="connsiteX82" fmla="*/ 2814740 w 8334626"/>
              <a:gd name="connsiteY82" fmla="*/ 3099928 h 4794329"/>
              <a:gd name="connsiteX83" fmla="*/ 2814741 w 8334626"/>
              <a:gd name="connsiteY83" fmla="*/ 3099928 h 4794329"/>
              <a:gd name="connsiteX84" fmla="*/ 2814741 w 8334626"/>
              <a:gd name="connsiteY84" fmla="*/ 2802198 h 4794329"/>
              <a:gd name="connsiteX85" fmla="*/ 5536424 w 8334626"/>
              <a:gd name="connsiteY85" fmla="*/ 80515 h 4794329"/>
              <a:gd name="connsiteX86" fmla="*/ 5685289 w 8334626"/>
              <a:gd name="connsiteY86" fmla="*/ 18853 h 4794329"/>
              <a:gd name="connsiteX87" fmla="*/ 5025412 w 8334626"/>
              <a:gd name="connsiteY87" fmla="*/ 0 h 4794329"/>
              <a:gd name="connsiteX88" fmla="*/ 5174277 w 8334626"/>
              <a:gd name="connsiteY88" fmla="*/ 61662 h 4794329"/>
              <a:gd name="connsiteX89" fmla="*/ 5174277 w 8334626"/>
              <a:gd name="connsiteY89" fmla="*/ 359392 h 4794329"/>
              <a:gd name="connsiteX90" fmla="*/ 3192597 w 8334626"/>
              <a:gd name="connsiteY90" fmla="*/ 2341071 h 4794329"/>
              <a:gd name="connsiteX91" fmla="*/ 2894866 w 8334626"/>
              <a:gd name="connsiteY91" fmla="*/ 2341071 h 4794329"/>
              <a:gd name="connsiteX92" fmla="*/ 2894868 w 8334626"/>
              <a:gd name="connsiteY92" fmla="*/ 2341071 h 4794329"/>
              <a:gd name="connsiteX93" fmla="*/ 2894868 w 8334626"/>
              <a:gd name="connsiteY93" fmla="*/ 2043341 h 4794329"/>
              <a:gd name="connsiteX94" fmla="*/ 4876547 w 8334626"/>
              <a:gd name="connsiteY94" fmla="*/ 61662 h 4794329"/>
              <a:gd name="connsiteX95" fmla="*/ 5025412 w 8334626"/>
              <a:gd name="connsiteY95" fmla="*/ 0 h 4794329"/>
              <a:gd name="connsiteX0" fmla="*/ 7223556 w 8364456"/>
              <a:gd name="connsiteY0" fmla="*/ 3202389 h 4794329"/>
              <a:gd name="connsiteX1" fmla="*/ 7372421 w 8364456"/>
              <a:gd name="connsiteY1" fmla="*/ 3264051 h 4794329"/>
              <a:gd name="connsiteX2" fmla="*/ 7372421 w 8364456"/>
              <a:gd name="connsiteY2" fmla="*/ 3561781 h 4794329"/>
              <a:gd name="connsiteX3" fmla="*/ 6711982 w 8364456"/>
              <a:gd name="connsiteY3" fmla="*/ 4222219 h 4794329"/>
              <a:gd name="connsiteX4" fmla="*/ 6414252 w 8364456"/>
              <a:gd name="connsiteY4" fmla="*/ 4222219 h 4794329"/>
              <a:gd name="connsiteX5" fmla="*/ 6414253 w 8364456"/>
              <a:gd name="connsiteY5" fmla="*/ 4222219 h 4794329"/>
              <a:gd name="connsiteX6" fmla="*/ 6414253 w 8364456"/>
              <a:gd name="connsiteY6" fmla="*/ 3924488 h 4794329"/>
              <a:gd name="connsiteX7" fmla="*/ 7074691 w 8364456"/>
              <a:gd name="connsiteY7" fmla="*/ 3264051 h 4794329"/>
              <a:gd name="connsiteX8" fmla="*/ 7223556 w 8364456"/>
              <a:gd name="connsiteY8" fmla="*/ 3202389 h 4794329"/>
              <a:gd name="connsiteX9" fmla="*/ 7190325 w 8364456"/>
              <a:gd name="connsiteY9" fmla="*/ 1896653 h 4794329"/>
              <a:gd name="connsiteX10" fmla="*/ 7339190 w 8364456"/>
              <a:gd name="connsiteY10" fmla="*/ 1958315 h 4794329"/>
              <a:gd name="connsiteX11" fmla="*/ 7339190 w 8364456"/>
              <a:gd name="connsiteY11" fmla="*/ 2256046 h 4794329"/>
              <a:gd name="connsiteX12" fmla="*/ 4862567 w 8364456"/>
              <a:gd name="connsiteY12" fmla="*/ 4732667 h 4794329"/>
              <a:gd name="connsiteX13" fmla="*/ 4564837 w 8364456"/>
              <a:gd name="connsiteY13" fmla="*/ 4732667 h 4794329"/>
              <a:gd name="connsiteX14" fmla="*/ 4564839 w 8364456"/>
              <a:gd name="connsiteY14" fmla="*/ 4732667 h 4794329"/>
              <a:gd name="connsiteX15" fmla="*/ 4564839 w 8364456"/>
              <a:gd name="connsiteY15" fmla="*/ 4434937 h 4794329"/>
              <a:gd name="connsiteX16" fmla="*/ 7041460 w 8364456"/>
              <a:gd name="connsiteY16" fmla="*/ 1958315 h 4794329"/>
              <a:gd name="connsiteX17" fmla="*/ 7190325 w 8364456"/>
              <a:gd name="connsiteY17" fmla="*/ 1896653 h 4794329"/>
              <a:gd name="connsiteX18" fmla="*/ 8153929 w 8364456"/>
              <a:gd name="connsiteY18" fmla="*/ 1606041 h 4794329"/>
              <a:gd name="connsiteX19" fmla="*/ 8302794 w 8364456"/>
              <a:gd name="connsiteY19" fmla="*/ 1667703 h 4794329"/>
              <a:gd name="connsiteX20" fmla="*/ 8302794 w 8364456"/>
              <a:gd name="connsiteY20" fmla="*/ 1965433 h 4794329"/>
              <a:gd name="connsiteX21" fmla="*/ 6417719 w 8364456"/>
              <a:gd name="connsiteY21" fmla="*/ 3850507 h 4794329"/>
              <a:gd name="connsiteX22" fmla="*/ 6119989 w 8364456"/>
              <a:gd name="connsiteY22" fmla="*/ 3850507 h 4794329"/>
              <a:gd name="connsiteX23" fmla="*/ 6119990 w 8364456"/>
              <a:gd name="connsiteY23" fmla="*/ 3850507 h 4794329"/>
              <a:gd name="connsiteX24" fmla="*/ 6119990 w 8364456"/>
              <a:gd name="connsiteY24" fmla="*/ 3552777 h 4794329"/>
              <a:gd name="connsiteX25" fmla="*/ 8005064 w 8364456"/>
              <a:gd name="connsiteY25" fmla="*/ 1667703 h 4794329"/>
              <a:gd name="connsiteX26" fmla="*/ 8153929 w 8364456"/>
              <a:gd name="connsiteY26" fmla="*/ 1606041 h 4794329"/>
              <a:gd name="connsiteX27" fmla="*/ 36072 w 8364456"/>
              <a:gd name="connsiteY27" fmla="*/ 1576410 h 4794329"/>
              <a:gd name="connsiteX28" fmla="*/ 1741853 w 8364456"/>
              <a:gd name="connsiteY28" fmla="*/ 1576410 h 4794329"/>
              <a:gd name="connsiteX29" fmla="*/ 1064326 w 8364456"/>
              <a:gd name="connsiteY29" fmla="*/ 2253937 h 4794329"/>
              <a:gd name="connsiteX30" fmla="*/ 713599 w 8364456"/>
              <a:gd name="connsiteY30" fmla="*/ 2253937 h 4794329"/>
              <a:gd name="connsiteX31" fmla="*/ 36072 w 8364456"/>
              <a:gd name="connsiteY31" fmla="*/ 1576410 h 4794329"/>
              <a:gd name="connsiteX32" fmla="*/ 7701890 w 8364456"/>
              <a:gd name="connsiteY32" fmla="*/ 717042 h 4794329"/>
              <a:gd name="connsiteX33" fmla="*/ 7850755 w 8364456"/>
              <a:gd name="connsiteY33" fmla="*/ 778704 h 4794329"/>
              <a:gd name="connsiteX34" fmla="*/ 7850755 w 8364456"/>
              <a:gd name="connsiteY34" fmla="*/ 1076435 h 4794329"/>
              <a:gd name="connsiteX35" fmla="*/ 4775564 w 8364456"/>
              <a:gd name="connsiteY35" fmla="*/ 4151624 h 4794329"/>
              <a:gd name="connsiteX36" fmla="*/ 4477834 w 8364456"/>
              <a:gd name="connsiteY36" fmla="*/ 4151624 h 4794329"/>
              <a:gd name="connsiteX37" fmla="*/ 4477835 w 8364456"/>
              <a:gd name="connsiteY37" fmla="*/ 4151624 h 4794329"/>
              <a:gd name="connsiteX38" fmla="*/ 4477835 w 8364456"/>
              <a:gd name="connsiteY38" fmla="*/ 3853894 h 4794329"/>
              <a:gd name="connsiteX39" fmla="*/ 7553025 w 8364456"/>
              <a:gd name="connsiteY39" fmla="*/ 778704 h 4794329"/>
              <a:gd name="connsiteX40" fmla="*/ 7701890 w 8364456"/>
              <a:gd name="connsiteY40" fmla="*/ 717042 h 4794329"/>
              <a:gd name="connsiteX41" fmla="*/ 7145652 w 8364456"/>
              <a:gd name="connsiteY41" fmla="*/ 598413 h 4794329"/>
              <a:gd name="connsiteX42" fmla="*/ 7294517 w 8364456"/>
              <a:gd name="connsiteY42" fmla="*/ 660075 h 4794329"/>
              <a:gd name="connsiteX43" fmla="*/ 7294517 w 8364456"/>
              <a:gd name="connsiteY43" fmla="*/ 957805 h 4794329"/>
              <a:gd name="connsiteX44" fmla="*/ 3548690 w 8364456"/>
              <a:gd name="connsiteY44" fmla="*/ 4703631 h 4794329"/>
              <a:gd name="connsiteX45" fmla="*/ 3250960 w 8364456"/>
              <a:gd name="connsiteY45" fmla="*/ 4703631 h 4794329"/>
              <a:gd name="connsiteX46" fmla="*/ 3250961 w 8364456"/>
              <a:gd name="connsiteY46" fmla="*/ 4703631 h 4794329"/>
              <a:gd name="connsiteX47" fmla="*/ 3250961 w 8364456"/>
              <a:gd name="connsiteY47" fmla="*/ 4405901 h 4794329"/>
              <a:gd name="connsiteX48" fmla="*/ 6996787 w 8364456"/>
              <a:gd name="connsiteY48" fmla="*/ 660075 h 4794329"/>
              <a:gd name="connsiteX49" fmla="*/ 7145652 w 8364456"/>
              <a:gd name="connsiteY49" fmla="*/ 598413 h 4794329"/>
              <a:gd name="connsiteX50" fmla="*/ 5875375 w 8364456"/>
              <a:gd name="connsiteY50" fmla="*/ 530016 h 4794329"/>
              <a:gd name="connsiteX51" fmla="*/ 6024240 w 8364456"/>
              <a:gd name="connsiteY51" fmla="*/ 591677 h 4794329"/>
              <a:gd name="connsiteX52" fmla="*/ 6024240 w 8364456"/>
              <a:gd name="connsiteY52" fmla="*/ 889408 h 4794329"/>
              <a:gd name="connsiteX53" fmla="*/ 2949049 w 8364456"/>
              <a:gd name="connsiteY53" fmla="*/ 3964597 h 4794329"/>
              <a:gd name="connsiteX54" fmla="*/ 2651320 w 8364456"/>
              <a:gd name="connsiteY54" fmla="*/ 3964597 h 4794329"/>
              <a:gd name="connsiteX55" fmla="*/ 2651321 w 8364456"/>
              <a:gd name="connsiteY55" fmla="*/ 3964597 h 4794329"/>
              <a:gd name="connsiteX56" fmla="*/ 2651321 w 8364456"/>
              <a:gd name="connsiteY56" fmla="*/ 3666867 h 4794329"/>
              <a:gd name="connsiteX57" fmla="*/ 5726510 w 8364456"/>
              <a:gd name="connsiteY57" fmla="*/ 591677 h 4794329"/>
              <a:gd name="connsiteX58" fmla="*/ 5875375 w 8364456"/>
              <a:gd name="connsiteY58" fmla="*/ 530016 h 4794329"/>
              <a:gd name="connsiteX59" fmla="*/ 6729193 w 8364456"/>
              <a:gd name="connsiteY59" fmla="*/ 347526 h 4794329"/>
              <a:gd name="connsiteX60" fmla="*/ 6878058 w 8364456"/>
              <a:gd name="connsiteY60" fmla="*/ 409188 h 4794329"/>
              <a:gd name="connsiteX61" fmla="*/ 6878058 w 8364456"/>
              <a:gd name="connsiteY61" fmla="*/ 706919 h 4794329"/>
              <a:gd name="connsiteX62" fmla="*/ 3802867 w 8364456"/>
              <a:gd name="connsiteY62" fmla="*/ 3782108 h 4794329"/>
              <a:gd name="connsiteX63" fmla="*/ 3505137 w 8364456"/>
              <a:gd name="connsiteY63" fmla="*/ 3782108 h 4794329"/>
              <a:gd name="connsiteX64" fmla="*/ 3505138 w 8364456"/>
              <a:gd name="connsiteY64" fmla="*/ 3782108 h 4794329"/>
              <a:gd name="connsiteX65" fmla="*/ 3505138 w 8364456"/>
              <a:gd name="connsiteY65" fmla="*/ 3484378 h 4794329"/>
              <a:gd name="connsiteX66" fmla="*/ 6580328 w 8364456"/>
              <a:gd name="connsiteY66" fmla="*/ 409188 h 4794329"/>
              <a:gd name="connsiteX67" fmla="*/ 6729193 w 8364456"/>
              <a:gd name="connsiteY67" fmla="*/ 347526 h 4794329"/>
              <a:gd name="connsiteX68" fmla="*/ 4254061 w 8364456"/>
              <a:gd name="connsiteY68" fmla="*/ 126303 h 4794329"/>
              <a:gd name="connsiteX69" fmla="*/ 4402926 w 8364456"/>
              <a:gd name="connsiteY69" fmla="*/ 187965 h 4794329"/>
              <a:gd name="connsiteX70" fmla="*/ 4402926 w 8364456"/>
              <a:gd name="connsiteY70" fmla="*/ 485695 h 4794329"/>
              <a:gd name="connsiteX71" fmla="*/ 3144208 w 8364456"/>
              <a:gd name="connsiteY71" fmla="*/ 1744412 h 4794329"/>
              <a:gd name="connsiteX72" fmla="*/ 2846477 w 8364456"/>
              <a:gd name="connsiteY72" fmla="*/ 1744412 h 4794329"/>
              <a:gd name="connsiteX73" fmla="*/ 2846479 w 8364456"/>
              <a:gd name="connsiteY73" fmla="*/ 1744412 h 4794329"/>
              <a:gd name="connsiteX74" fmla="*/ 2846479 w 8364456"/>
              <a:gd name="connsiteY74" fmla="*/ 1446682 h 4794329"/>
              <a:gd name="connsiteX75" fmla="*/ 4105196 w 8364456"/>
              <a:gd name="connsiteY75" fmla="*/ 187965 h 4794329"/>
              <a:gd name="connsiteX76" fmla="*/ 4254061 w 8364456"/>
              <a:gd name="connsiteY76" fmla="*/ 126303 h 4794329"/>
              <a:gd name="connsiteX77" fmla="*/ 5715119 w 8364456"/>
              <a:gd name="connsiteY77" fmla="*/ 18853 h 4794329"/>
              <a:gd name="connsiteX78" fmla="*/ 5863984 w 8364456"/>
              <a:gd name="connsiteY78" fmla="*/ 80515 h 4794329"/>
              <a:gd name="connsiteX79" fmla="*/ 5863984 w 8364456"/>
              <a:gd name="connsiteY79" fmla="*/ 378245 h 4794329"/>
              <a:gd name="connsiteX80" fmla="*/ 3142300 w 8364456"/>
              <a:gd name="connsiteY80" fmla="*/ 3099928 h 4794329"/>
              <a:gd name="connsiteX81" fmla="*/ 2844570 w 8364456"/>
              <a:gd name="connsiteY81" fmla="*/ 3099928 h 4794329"/>
              <a:gd name="connsiteX82" fmla="*/ 2844571 w 8364456"/>
              <a:gd name="connsiteY82" fmla="*/ 3099928 h 4794329"/>
              <a:gd name="connsiteX83" fmla="*/ 2844571 w 8364456"/>
              <a:gd name="connsiteY83" fmla="*/ 2802198 h 4794329"/>
              <a:gd name="connsiteX84" fmla="*/ 5566254 w 8364456"/>
              <a:gd name="connsiteY84" fmla="*/ 80515 h 4794329"/>
              <a:gd name="connsiteX85" fmla="*/ 5715119 w 8364456"/>
              <a:gd name="connsiteY85" fmla="*/ 18853 h 4794329"/>
              <a:gd name="connsiteX86" fmla="*/ 5055242 w 8364456"/>
              <a:gd name="connsiteY86" fmla="*/ 0 h 4794329"/>
              <a:gd name="connsiteX87" fmla="*/ 5204107 w 8364456"/>
              <a:gd name="connsiteY87" fmla="*/ 61662 h 4794329"/>
              <a:gd name="connsiteX88" fmla="*/ 5204107 w 8364456"/>
              <a:gd name="connsiteY88" fmla="*/ 359392 h 4794329"/>
              <a:gd name="connsiteX89" fmla="*/ 3222427 w 8364456"/>
              <a:gd name="connsiteY89" fmla="*/ 2341071 h 4794329"/>
              <a:gd name="connsiteX90" fmla="*/ 2924696 w 8364456"/>
              <a:gd name="connsiteY90" fmla="*/ 2341071 h 4794329"/>
              <a:gd name="connsiteX91" fmla="*/ 2924698 w 8364456"/>
              <a:gd name="connsiteY91" fmla="*/ 2341071 h 4794329"/>
              <a:gd name="connsiteX92" fmla="*/ 2924698 w 8364456"/>
              <a:gd name="connsiteY92" fmla="*/ 2043341 h 4794329"/>
              <a:gd name="connsiteX93" fmla="*/ 4906377 w 8364456"/>
              <a:gd name="connsiteY93" fmla="*/ 61662 h 4794329"/>
              <a:gd name="connsiteX94" fmla="*/ 5055242 w 8364456"/>
              <a:gd name="connsiteY94" fmla="*/ 0 h 4794329"/>
              <a:gd name="connsiteX0" fmla="*/ 7193727 w 8334627"/>
              <a:gd name="connsiteY0" fmla="*/ 3202389 h 4794329"/>
              <a:gd name="connsiteX1" fmla="*/ 7342592 w 8334627"/>
              <a:gd name="connsiteY1" fmla="*/ 3264051 h 4794329"/>
              <a:gd name="connsiteX2" fmla="*/ 7342592 w 8334627"/>
              <a:gd name="connsiteY2" fmla="*/ 3561781 h 4794329"/>
              <a:gd name="connsiteX3" fmla="*/ 6682153 w 8334627"/>
              <a:gd name="connsiteY3" fmla="*/ 4222219 h 4794329"/>
              <a:gd name="connsiteX4" fmla="*/ 6384423 w 8334627"/>
              <a:gd name="connsiteY4" fmla="*/ 4222219 h 4794329"/>
              <a:gd name="connsiteX5" fmla="*/ 6384424 w 8334627"/>
              <a:gd name="connsiteY5" fmla="*/ 4222219 h 4794329"/>
              <a:gd name="connsiteX6" fmla="*/ 6384424 w 8334627"/>
              <a:gd name="connsiteY6" fmla="*/ 3924488 h 4794329"/>
              <a:gd name="connsiteX7" fmla="*/ 7044862 w 8334627"/>
              <a:gd name="connsiteY7" fmla="*/ 3264051 h 4794329"/>
              <a:gd name="connsiteX8" fmla="*/ 7193727 w 8334627"/>
              <a:gd name="connsiteY8" fmla="*/ 3202389 h 4794329"/>
              <a:gd name="connsiteX9" fmla="*/ 7160496 w 8334627"/>
              <a:gd name="connsiteY9" fmla="*/ 1896653 h 4794329"/>
              <a:gd name="connsiteX10" fmla="*/ 7309361 w 8334627"/>
              <a:gd name="connsiteY10" fmla="*/ 1958315 h 4794329"/>
              <a:gd name="connsiteX11" fmla="*/ 7309361 w 8334627"/>
              <a:gd name="connsiteY11" fmla="*/ 2256046 h 4794329"/>
              <a:gd name="connsiteX12" fmla="*/ 4832738 w 8334627"/>
              <a:gd name="connsiteY12" fmla="*/ 4732667 h 4794329"/>
              <a:gd name="connsiteX13" fmla="*/ 4535008 w 8334627"/>
              <a:gd name="connsiteY13" fmla="*/ 4732667 h 4794329"/>
              <a:gd name="connsiteX14" fmla="*/ 4535010 w 8334627"/>
              <a:gd name="connsiteY14" fmla="*/ 4732667 h 4794329"/>
              <a:gd name="connsiteX15" fmla="*/ 4535010 w 8334627"/>
              <a:gd name="connsiteY15" fmla="*/ 4434937 h 4794329"/>
              <a:gd name="connsiteX16" fmla="*/ 7011631 w 8334627"/>
              <a:gd name="connsiteY16" fmla="*/ 1958315 h 4794329"/>
              <a:gd name="connsiteX17" fmla="*/ 7160496 w 8334627"/>
              <a:gd name="connsiteY17" fmla="*/ 1896653 h 4794329"/>
              <a:gd name="connsiteX18" fmla="*/ 8124100 w 8334627"/>
              <a:gd name="connsiteY18" fmla="*/ 1606041 h 4794329"/>
              <a:gd name="connsiteX19" fmla="*/ 8272965 w 8334627"/>
              <a:gd name="connsiteY19" fmla="*/ 1667703 h 4794329"/>
              <a:gd name="connsiteX20" fmla="*/ 8272965 w 8334627"/>
              <a:gd name="connsiteY20" fmla="*/ 1965433 h 4794329"/>
              <a:gd name="connsiteX21" fmla="*/ 6387890 w 8334627"/>
              <a:gd name="connsiteY21" fmla="*/ 3850507 h 4794329"/>
              <a:gd name="connsiteX22" fmla="*/ 6090160 w 8334627"/>
              <a:gd name="connsiteY22" fmla="*/ 3850507 h 4794329"/>
              <a:gd name="connsiteX23" fmla="*/ 6090161 w 8334627"/>
              <a:gd name="connsiteY23" fmla="*/ 3850507 h 4794329"/>
              <a:gd name="connsiteX24" fmla="*/ 6090161 w 8334627"/>
              <a:gd name="connsiteY24" fmla="*/ 3552777 h 4794329"/>
              <a:gd name="connsiteX25" fmla="*/ 7975235 w 8334627"/>
              <a:gd name="connsiteY25" fmla="*/ 1667703 h 4794329"/>
              <a:gd name="connsiteX26" fmla="*/ 8124100 w 8334627"/>
              <a:gd name="connsiteY26" fmla="*/ 1606041 h 4794329"/>
              <a:gd name="connsiteX27" fmla="*/ 6243 w 8334627"/>
              <a:gd name="connsiteY27" fmla="*/ 1576410 h 4794329"/>
              <a:gd name="connsiteX28" fmla="*/ 1034497 w 8334627"/>
              <a:gd name="connsiteY28" fmla="*/ 2253937 h 4794329"/>
              <a:gd name="connsiteX29" fmla="*/ 683770 w 8334627"/>
              <a:gd name="connsiteY29" fmla="*/ 2253937 h 4794329"/>
              <a:gd name="connsiteX30" fmla="*/ 6243 w 8334627"/>
              <a:gd name="connsiteY30" fmla="*/ 1576410 h 4794329"/>
              <a:gd name="connsiteX31" fmla="*/ 7672061 w 8334627"/>
              <a:gd name="connsiteY31" fmla="*/ 717042 h 4794329"/>
              <a:gd name="connsiteX32" fmla="*/ 7820926 w 8334627"/>
              <a:gd name="connsiteY32" fmla="*/ 778704 h 4794329"/>
              <a:gd name="connsiteX33" fmla="*/ 7820926 w 8334627"/>
              <a:gd name="connsiteY33" fmla="*/ 1076435 h 4794329"/>
              <a:gd name="connsiteX34" fmla="*/ 4745735 w 8334627"/>
              <a:gd name="connsiteY34" fmla="*/ 4151624 h 4794329"/>
              <a:gd name="connsiteX35" fmla="*/ 4448005 w 8334627"/>
              <a:gd name="connsiteY35" fmla="*/ 4151624 h 4794329"/>
              <a:gd name="connsiteX36" fmla="*/ 4448006 w 8334627"/>
              <a:gd name="connsiteY36" fmla="*/ 4151624 h 4794329"/>
              <a:gd name="connsiteX37" fmla="*/ 4448006 w 8334627"/>
              <a:gd name="connsiteY37" fmla="*/ 3853894 h 4794329"/>
              <a:gd name="connsiteX38" fmla="*/ 7523196 w 8334627"/>
              <a:gd name="connsiteY38" fmla="*/ 778704 h 4794329"/>
              <a:gd name="connsiteX39" fmla="*/ 7672061 w 8334627"/>
              <a:gd name="connsiteY39" fmla="*/ 717042 h 4794329"/>
              <a:gd name="connsiteX40" fmla="*/ 7115823 w 8334627"/>
              <a:gd name="connsiteY40" fmla="*/ 598413 h 4794329"/>
              <a:gd name="connsiteX41" fmla="*/ 7264688 w 8334627"/>
              <a:gd name="connsiteY41" fmla="*/ 660075 h 4794329"/>
              <a:gd name="connsiteX42" fmla="*/ 7264688 w 8334627"/>
              <a:gd name="connsiteY42" fmla="*/ 957805 h 4794329"/>
              <a:gd name="connsiteX43" fmla="*/ 3518861 w 8334627"/>
              <a:gd name="connsiteY43" fmla="*/ 4703631 h 4794329"/>
              <a:gd name="connsiteX44" fmla="*/ 3221131 w 8334627"/>
              <a:gd name="connsiteY44" fmla="*/ 4703631 h 4794329"/>
              <a:gd name="connsiteX45" fmla="*/ 3221132 w 8334627"/>
              <a:gd name="connsiteY45" fmla="*/ 4703631 h 4794329"/>
              <a:gd name="connsiteX46" fmla="*/ 3221132 w 8334627"/>
              <a:gd name="connsiteY46" fmla="*/ 4405901 h 4794329"/>
              <a:gd name="connsiteX47" fmla="*/ 6966958 w 8334627"/>
              <a:gd name="connsiteY47" fmla="*/ 660075 h 4794329"/>
              <a:gd name="connsiteX48" fmla="*/ 7115823 w 8334627"/>
              <a:gd name="connsiteY48" fmla="*/ 598413 h 4794329"/>
              <a:gd name="connsiteX49" fmla="*/ 5845546 w 8334627"/>
              <a:gd name="connsiteY49" fmla="*/ 530016 h 4794329"/>
              <a:gd name="connsiteX50" fmla="*/ 5994411 w 8334627"/>
              <a:gd name="connsiteY50" fmla="*/ 591677 h 4794329"/>
              <a:gd name="connsiteX51" fmla="*/ 5994411 w 8334627"/>
              <a:gd name="connsiteY51" fmla="*/ 889408 h 4794329"/>
              <a:gd name="connsiteX52" fmla="*/ 2919220 w 8334627"/>
              <a:gd name="connsiteY52" fmla="*/ 3964597 h 4794329"/>
              <a:gd name="connsiteX53" fmla="*/ 2621491 w 8334627"/>
              <a:gd name="connsiteY53" fmla="*/ 3964597 h 4794329"/>
              <a:gd name="connsiteX54" fmla="*/ 2621492 w 8334627"/>
              <a:gd name="connsiteY54" fmla="*/ 3964597 h 4794329"/>
              <a:gd name="connsiteX55" fmla="*/ 2621492 w 8334627"/>
              <a:gd name="connsiteY55" fmla="*/ 3666867 h 4794329"/>
              <a:gd name="connsiteX56" fmla="*/ 5696681 w 8334627"/>
              <a:gd name="connsiteY56" fmla="*/ 591677 h 4794329"/>
              <a:gd name="connsiteX57" fmla="*/ 5845546 w 8334627"/>
              <a:gd name="connsiteY57" fmla="*/ 530016 h 4794329"/>
              <a:gd name="connsiteX58" fmla="*/ 6699364 w 8334627"/>
              <a:gd name="connsiteY58" fmla="*/ 347526 h 4794329"/>
              <a:gd name="connsiteX59" fmla="*/ 6848229 w 8334627"/>
              <a:gd name="connsiteY59" fmla="*/ 409188 h 4794329"/>
              <a:gd name="connsiteX60" fmla="*/ 6848229 w 8334627"/>
              <a:gd name="connsiteY60" fmla="*/ 706919 h 4794329"/>
              <a:gd name="connsiteX61" fmla="*/ 3773038 w 8334627"/>
              <a:gd name="connsiteY61" fmla="*/ 3782108 h 4794329"/>
              <a:gd name="connsiteX62" fmla="*/ 3475308 w 8334627"/>
              <a:gd name="connsiteY62" fmla="*/ 3782108 h 4794329"/>
              <a:gd name="connsiteX63" fmla="*/ 3475309 w 8334627"/>
              <a:gd name="connsiteY63" fmla="*/ 3782108 h 4794329"/>
              <a:gd name="connsiteX64" fmla="*/ 3475309 w 8334627"/>
              <a:gd name="connsiteY64" fmla="*/ 3484378 h 4794329"/>
              <a:gd name="connsiteX65" fmla="*/ 6550499 w 8334627"/>
              <a:gd name="connsiteY65" fmla="*/ 409188 h 4794329"/>
              <a:gd name="connsiteX66" fmla="*/ 6699364 w 8334627"/>
              <a:gd name="connsiteY66" fmla="*/ 347526 h 4794329"/>
              <a:gd name="connsiteX67" fmla="*/ 4224232 w 8334627"/>
              <a:gd name="connsiteY67" fmla="*/ 126303 h 4794329"/>
              <a:gd name="connsiteX68" fmla="*/ 4373097 w 8334627"/>
              <a:gd name="connsiteY68" fmla="*/ 187965 h 4794329"/>
              <a:gd name="connsiteX69" fmla="*/ 4373097 w 8334627"/>
              <a:gd name="connsiteY69" fmla="*/ 485695 h 4794329"/>
              <a:gd name="connsiteX70" fmla="*/ 3114379 w 8334627"/>
              <a:gd name="connsiteY70" fmla="*/ 1744412 h 4794329"/>
              <a:gd name="connsiteX71" fmla="*/ 2816648 w 8334627"/>
              <a:gd name="connsiteY71" fmla="*/ 1744412 h 4794329"/>
              <a:gd name="connsiteX72" fmla="*/ 2816650 w 8334627"/>
              <a:gd name="connsiteY72" fmla="*/ 1744412 h 4794329"/>
              <a:gd name="connsiteX73" fmla="*/ 2816650 w 8334627"/>
              <a:gd name="connsiteY73" fmla="*/ 1446682 h 4794329"/>
              <a:gd name="connsiteX74" fmla="*/ 4075367 w 8334627"/>
              <a:gd name="connsiteY74" fmla="*/ 187965 h 4794329"/>
              <a:gd name="connsiteX75" fmla="*/ 4224232 w 8334627"/>
              <a:gd name="connsiteY75" fmla="*/ 126303 h 4794329"/>
              <a:gd name="connsiteX76" fmla="*/ 5685290 w 8334627"/>
              <a:gd name="connsiteY76" fmla="*/ 18853 h 4794329"/>
              <a:gd name="connsiteX77" fmla="*/ 5834155 w 8334627"/>
              <a:gd name="connsiteY77" fmla="*/ 80515 h 4794329"/>
              <a:gd name="connsiteX78" fmla="*/ 5834155 w 8334627"/>
              <a:gd name="connsiteY78" fmla="*/ 378245 h 4794329"/>
              <a:gd name="connsiteX79" fmla="*/ 3112471 w 8334627"/>
              <a:gd name="connsiteY79" fmla="*/ 3099928 h 4794329"/>
              <a:gd name="connsiteX80" fmla="*/ 2814741 w 8334627"/>
              <a:gd name="connsiteY80" fmla="*/ 3099928 h 4794329"/>
              <a:gd name="connsiteX81" fmla="*/ 2814742 w 8334627"/>
              <a:gd name="connsiteY81" fmla="*/ 3099928 h 4794329"/>
              <a:gd name="connsiteX82" fmla="*/ 2814742 w 8334627"/>
              <a:gd name="connsiteY82" fmla="*/ 2802198 h 4794329"/>
              <a:gd name="connsiteX83" fmla="*/ 5536425 w 8334627"/>
              <a:gd name="connsiteY83" fmla="*/ 80515 h 4794329"/>
              <a:gd name="connsiteX84" fmla="*/ 5685290 w 8334627"/>
              <a:gd name="connsiteY84" fmla="*/ 18853 h 4794329"/>
              <a:gd name="connsiteX85" fmla="*/ 5025413 w 8334627"/>
              <a:gd name="connsiteY85" fmla="*/ 0 h 4794329"/>
              <a:gd name="connsiteX86" fmla="*/ 5174278 w 8334627"/>
              <a:gd name="connsiteY86" fmla="*/ 61662 h 4794329"/>
              <a:gd name="connsiteX87" fmla="*/ 5174278 w 8334627"/>
              <a:gd name="connsiteY87" fmla="*/ 359392 h 4794329"/>
              <a:gd name="connsiteX88" fmla="*/ 3192598 w 8334627"/>
              <a:gd name="connsiteY88" fmla="*/ 2341071 h 4794329"/>
              <a:gd name="connsiteX89" fmla="*/ 2894867 w 8334627"/>
              <a:gd name="connsiteY89" fmla="*/ 2341071 h 4794329"/>
              <a:gd name="connsiteX90" fmla="*/ 2894869 w 8334627"/>
              <a:gd name="connsiteY90" fmla="*/ 2341071 h 4794329"/>
              <a:gd name="connsiteX91" fmla="*/ 2894869 w 8334627"/>
              <a:gd name="connsiteY91" fmla="*/ 2043341 h 4794329"/>
              <a:gd name="connsiteX92" fmla="*/ 4876548 w 8334627"/>
              <a:gd name="connsiteY92" fmla="*/ 61662 h 4794329"/>
              <a:gd name="connsiteX93" fmla="*/ 5025413 w 8334627"/>
              <a:gd name="connsiteY93" fmla="*/ 0 h 4794329"/>
              <a:gd name="connsiteX0" fmla="*/ 7187484 w 8328384"/>
              <a:gd name="connsiteY0" fmla="*/ 3202389 h 4794329"/>
              <a:gd name="connsiteX1" fmla="*/ 7336349 w 8328384"/>
              <a:gd name="connsiteY1" fmla="*/ 3264051 h 4794329"/>
              <a:gd name="connsiteX2" fmla="*/ 7336349 w 8328384"/>
              <a:gd name="connsiteY2" fmla="*/ 3561781 h 4794329"/>
              <a:gd name="connsiteX3" fmla="*/ 6675910 w 8328384"/>
              <a:gd name="connsiteY3" fmla="*/ 4222219 h 4794329"/>
              <a:gd name="connsiteX4" fmla="*/ 6378180 w 8328384"/>
              <a:gd name="connsiteY4" fmla="*/ 4222219 h 4794329"/>
              <a:gd name="connsiteX5" fmla="*/ 6378181 w 8328384"/>
              <a:gd name="connsiteY5" fmla="*/ 4222219 h 4794329"/>
              <a:gd name="connsiteX6" fmla="*/ 6378181 w 8328384"/>
              <a:gd name="connsiteY6" fmla="*/ 3924488 h 4794329"/>
              <a:gd name="connsiteX7" fmla="*/ 7038619 w 8328384"/>
              <a:gd name="connsiteY7" fmla="*/ 3264051 h 4794329"/>
              <a:gd name="connsiteX8" fmla="*/ 7187484 w 8328384"/>
              <a:gd name="connsiteY8" fmla="*/ 3202389 h 4794329"/>
              <a:gd name="connsiteX9" fmla="*/ 7154253 w 8328384"/>
              <a:gd name="connsiteY9" fmla="*/ 1896653 h 4794329"/>
              <a:gd name="connsiteX10" fmla="*/ 7303118 w 8328384"/>
              <a:gd name="connsiteY10" fmla="*/ 1958315 h 4794329"/>
              <a:gd name="connsiteX11" fmla="*/ 7303118 w 8328384"/>
              <a:gd name="connsiteY11" fmla="*/ 2256046 h 4794329"/>
              <a:gd name="connsiteX12" fmla="*/ 4826495 w 8328384"/>
              <a:gd name="connsiteY12" fmla="*/ 4732667 h 4794329"/>
              <a:gd name="connsiteX13" fmla="*/ 4528765 w 8328384"/>
              <a:gd name="connsiteY13" fmla="*/ 4732667 h 4794329"/>
              <a:gd name="connsiteX14" fmla="*/ 4528767 w 8328384"/>
              <a:gd name="connsiteY14" fmla="*/ 4732667 h 4794329"/>
              <a:gd name="connsiteX15" fmla="*/ 4528767 w 8328384"/>
              <a:gd name="connsiteY15" fmla="*/ 4434937 h 4794329"/>
              <a:gd name="connsiteX16" fmla="*/ 7005388 w 8328384"/>
              <a:gd name="connsiteY16" fmla="*/ 1958315 h 4794329"/>
              <a:gd name="connsiteX17" fmla="*/ 7154253 w 8328384"/>
              <a:gd name="connsiteY17" fmla="*/ 1896653 h 4794329"/>
              <a:gd name="connsiteX18" fmla="*/ 8117857 w 8328384"/>
              <a:gd name="connsiteY18" fmla="*/ 1606041 h 4794329"/>
              <a:gd name="connsiteX19" fmla="*/ 8266722 w 8328384"/>
              <a:gd name="connsiteY19" fmla="*/ 1667703 h 4794329"/>
              <a:gd name="connsiteX20" fmla="*/ 8266722 w 8328384"/>
              <a:gd name="connsiteY20" fmla="*/ 1965433 h 4794329"/>
              <a:gd name="connsiteX21" fmla="*/ 6381647 w 8328384"/>
              <a:gd name="connsiteY21" fmla="*/ 3850507 h 4794329"/>
              <a:gd name="connsiteX22" fmla="*/ 6083917 w 8328384"/>
              <a:gd name="connsiteY22" fmla="*/ 3850507 h 4794329"/>
              <a:gd name="connsiteX23" fmla="*/ 6083918 w 8328384"/>
              <a:gd name="connsiteY23" fmla="*/ 3850507 h 4794329"/>
              <a:gd name="connsiteX24" fmla="*/ 6083918 w 8328384"/>
              <a:gd name="connsiteY24" fmla="*/ 3552777 h 4794329"/>
              <a:gd name="connsiteX25" fmla="*/ 7968992 w 8328384"/>
              <a:gd name="connsiteY25" fmla="*/ 1667703 h 4794329"/>
              <a:gd name="connsiteX26" fmla="*/ 8117857 w 8328384"/>
              <a:gd name="connsiteY26" fmla="*/ 1606041 h 4794329"/>
              <a:gd name="connsiteX27" fmla="*/ 0 w 8328384"/>
              <a:gd name="connsiteY27" fmla="*/ 1576410 h 4794329"/>
              <a:gd name="connsiteX28" fmla="*/ 677527 w 8328384"/>
              <a:gd name="connsiteY28" fmla="*/ 2253937 h 4794329"/>
              <a:gd name="connsiteX29" fmla="*/ 0 w 8328384"/>
              <a:gd name="connsiteY29" fmla="*/ 1576410 h 4794329"/>
              <a:gd name="connsiteX30" fmla="*/ 7665818 w 8328384"/>
              <a:gd name="connsiteY30" fmla="*/ 717042 h 4794329"/>
              <a:gd name="connsiteX31" fmla="*/ 7814683 w 8328384"/>
              <a:gd name="connsiteY31" fmla="*/ 778704 h 4794329"/>
              <a:gd name="connsiteX32" fmla="*/ 7814683 w 8328384"/>
              <a:gd name="connsiteY32" fmla="*/ 1076435 h 4794329"/>
              <a:gd name="connsiteX33" fmla="*/ 4739492 w 8328384"/>
              <a:gd name="connsiteY33" fmla="*/ 4151624 h 4794329"/>
              <a:gd name="connsiteX34" fmla="*/ 4441762 w 8328384"/>
              <a:gd name="connsiteY34" fmla="*/ 4151624 h 4794329"/>
              <a:gd name="connsiteX35" fmla="*/ 4441763 w 8328384"/>
              <a:gd name="connsiteY35" fmla="*/ 4151624 h 4794329"/>
              <a:gd name="connsiteX36" fmla="*/ 4441763 w 8328384"/>
              <a:gd name="connsiteY36" fmla="*/ 3853894 h 4794329"/>
              <a:gd name="connsiteX37" fmla="*/ 7516953 w 8328384"/>
              <a:gd name="connsiteY37" fmla="*/ 778704 h 4794329"/>
              <a:gd name="connsiteX38" fmla="*/ 7665818 w 8328384"/>
              <a:gd name="connsiteY38" fmla="*/ 717042 h 4794329"/>
              <a:gd name="connsiteX39" fmla="*/ 7109580 w 8328384"/>
              <a:gd name="connsiteY39" fmla="*/ 598413 h 4794329"/>
              <a:gd name="connsiteX40" fmla="*/ 7258445 w 8328384"/>
              <a:gd name="connsiteY40" fmla="*/ 660075 h 4794329"/>
              <a:gd name="connsiteX41" fmla="*/ 7258445 w 8328384"/>
              <a:gd name="connsiteY41" fmla="*/ 957805 h 4794329"/>
              <a:gd name="connsiteX42" fmla="*/ 3512618 w 8328384"/>
              <a:gd name="connsiteY42" fmla="*/ 4703631 h 4794329"/>
              <a:gd name="connsiteX43" fmla="*/ 3214888 w 8328384"/>
              <a:gd name="connsiteY43" fmla="*/ 4703631 h 4794329"/>
              <a:gd name="connsiteX44" fmla="*/ 3214889 w 8328384"/>
              <a:gd name="connsiteY44" fmla="*/ 4703631 h 4794329"/>
              <a:gd name="connsiteX45" fmla="*/ 3214889 w 8328384"/>
              <a:gd name="connsiteY45" fmla="*/ 4405901 h 4794329"/>
              <a:gd name="connsiteX46" fmla="*/ 6960715 w 8328384"/>
              <a:gd name="connsiteY46" fmla="*/ 660075 h 4794329"/>
              <a:gd name="connsiteX47" fmla="*/ 7109580 w 8328384"/>
              <a:gd name="connsiteY47" fmla="*/ 598413 h 4794329"/>
              <a:gd name="connsiteX48" fmla="*/ 5839303 w 8328384"/>
              <a:gd name="connsiteY48" fmla="*/ 530016 h 4794329"/>
              <a:gd name="connsiteX49" fmla="*/ 5988168 w 8328384"/>
              <a:gd name="connsiteY49" fmla="*/ 591677 h 4794329"/>
              <a:gd name="connsiteX50" fmla="*/ 5988168 w 8328384"/>
              <a:gd name="connsiteY50" fmla="*/ 889408 h 4794329"/>
              <a:gd name="connsiteX51" fmla="*/ 2912977 w 8328384"/>
              <a:gd name="connsiteY51" fmla="*/ 3964597 h 4794329"/>
              <a:gd name="connsiteX52" fmla="*/ 2615248 w 8328384"/>
              <a:gd name="connsiteY52" fmla="*/ 3964597 h 4794329"/>
              <a:gd name="connsiteX53" fmla="*/ 2615249 w 8328384"/>
              <a:gd name="connsiteY53" fmla="*/ 3964597 h 4794329"/>
              <a:gd name="connsiteX54" fmla="*/ 2615249 w 8328384"/>
              <a:gd name="connsiteY54" fmla="*/ 3666867 h 4794329"/>
              <a:gd name="connsiteX55" fmla="*/ 5690438 w 8328384"/>
              <a:gd name="connsiteY55" fmla="*/ 591677 h 4794329"/>
              <a:gd name="connsiteX56" fmla="*/ 5839303 w 8328384"/>
              <a:gd name="connsiteY56" fmla="*/ 530016 h 4794329"/>
              <a:gd name="connsiteX57" fmla="*/ 6693121 w 8328384"/>
              <a:gd name="connsiteY57" fmla="*/ 347526 h 4794329"/>
              <a:gd name="connsiteX58" fmla="*/ 6841986 w 8328384"/>
              <a:gd name="connsiteY58" fmla="*/ 409188 h 4794329"/>
              <a:gd name="connsiteX59" fmla="*/ 6841986 w 8328384"/>
              <a:gd name="connsiteY59" fmla="*/ 706919 h 4794329"/>
              <a:gd name="connsiteX60" fmla="*/ 3766795 w 8328384"/>
              <a:gd name="connsiteY60" fmla="*/ 3782108 h 4794329"/>
              <a:gd name="connsiteX61" fmla="*/ 3469065 w 8328384"/>
              <a:gd name="connsiteY61" fmla="*/ 3782108 h 4794329"/>
              <a:gd name="connsiteX62" fmla="*/ 3469066 w 8328384"/>
              <a:gd name="connsiteY62" fmla="*/ 3782108 h 4794329"/>
              <a:gd name="connsiteX63" fmla="*/ 3469066 w 8328384"/>
              <a:gd name="connsiteY63" fmla="*/ 3484378 h 4794329"/>
              <a:gd name="connsiteX64" fmla="*/ 6544256 w 8328384"/>
              <a:gd name="connsiteY64" fmla="*/ 409188 h 4794329"/>
              <a:gd name="connsiteX65" fmla="*/ 6693121 w 8328384"/>
              <a:gd name="connsiteY65" fmla="*/ 347526 h 4794329"/>
              <a:gd name="connsiteX66" fmla="*/ 4217989 w 8328384"/>
              <a:gd name="connsiteY66" fmla="*/ 126303 h 4794329"/>
              <a:gd name="connsiteX67" fmla="*/ 4366854 w 8328384"/>
              <a:gd name="connsiteY67" fmla="*/ 187965 h 4794329"/>
              <a:gd name="connsiteX68" fmla="*/ 4366854 w 8328384"/>
              <a:gd name="connsiteY68" fmla="*/ 485695 h 4794329"/>
              <a:gd name="connsiteX69" fmla="*/ 3108136 w 8328384"/>
              <a:gd name="connsiteY69" fmla="*/ 1744412 h 4794329"/>
              <a:gd name="connsiteX70" fmla="*/ 2810405 w 8328384"/>
              <a:gd name="connsiteY70" fmla="*/ 1744412 h 4794329"/>
              <a:gd name="connsiteX71" fmla="*/ 2810407 w 8328384"/>
              <a:gd name="connsiteY71" fmla="*/ 1744412 h 4794329"/>
              <a:gd name="connsiteX72" fmla="*/ 2810407 w 8328384"/>
              <a:gd name="connsiteY72" fmla="*/ 1446682 h 4794329"/>
              <a:gd name="connsiteX73" fmla="*/ 4069124 w 8328384"/>
              <a:gd name="connsiteY73" fmla="*/ 187965 h 4794329"/>
              <a:gd name="connsiteX74" fmla="*/ 4217989 w 8328384"/>
              <a:gd name="connsiteY74" fmla="*/ 126303 h 4794329"/>
              <a:gd name="connsiteX75" fmla="*/ 5679047 w 8328384"/>
              <a:gd name="connsiteY75" fmla="*/ 18853 h 4794329"/>
              <a:gd name="connsiteX76" fmla="*/ 5827912 w 8328384"/>
              <a:gd name="connsiteY76" fmla="*/ 80515 h 4794329"/>
              <a:gd name="connsiteX77" fmla="*/ 5827912 w 8328384"/>
              <a:gd name="connsiteY77" fmla="*/ 378245 h 4794329"/>
              <a:gd name="connsiteX78" fmla="*/ 3106228 w 8328384"/>
              <a:gd name="connsiteY78" fmla="*/ 3099928 h 4794329"/>
              <a:gd name="connsiteX79" fmla="*/ 2808498 w 8328384"/>
              <a:gd name="connsiteY79" fmla="*/ 3099928 h 4794329"/>
              <a:gd name="connsiteX80" fmla="*/ 2808499 w 8328384"/>
              <a:gd name="connsiteY80" fmla="*/ 3099928 h 4794329"/>
              <a:gd name="connsiteX81" fmla="*/ 2808499 w 8328384"/>
              <a:gd name="connsiteY81" fmla="*/ 2802198 h 4794329"/>
              <a:gd name="connsiteX82" fmla="*/ 5530182 w 8328384"/>
              <a:gd name="connsiteY82" fmla="*/ 80515 h 4794329"/>
              <a:gd name="connsiteX83" fmla="*/ 5679047 w 8328384"/>
              <a:gd name="connsiteY83" fmla="*/ 18853 h 4794329"/>
              <a:gd name="connsiteX84" fmla="*/ 5019170 w 8328384"/>
              <a:gd name="connsiteY84" fmla="*/ 0 h 4794329"/>
              <a:gd name="connsiteX85" fmla="*/ 5168035 w 8328384"/>
              <a:gd name="connsiteY85" fmla="*/ 61662 h 4794329"/>
              <a:gd name="connsiteX86" fmla="*/ 5168035 w 8328384"/>
              <a:gd name="connsiteY86" fmla="*/ 359392 h 4794329"/>
              <a:gd name="connsiteX87" fmla="*/ 3186355 w 8328384"/>
              <a:gd name="connsiteY87" fmla="*/ 2341071 h 4794329"/>
              <a:gd name="connsiteX88" fmla="*/ 2888624 w 8328384"/>
              <a:gd name="connsiteY88" fmla="*/ 2341071 h 4794329"/>
              <a:gd name="connsiteX89" fmla="*/ 2888626 w 8328384"/>
              <a:gd name="connsiteY89" fmla="*/ 2341071 h 4794329"/>
              <a:gd name="connsiteX90" fmla="*/ 2888626 w 8328384"/>
              <a:gd name="connsiteY90" fmla="*/ 2043341 h 4794329"/>
              <a:gd name="connsiteX91" fmla="*/ 4870305 w 8328384"/>
              <a:gd name="connsiteY91" fmla="*/ 61662 h 4794329"/>
              <a:gd name="connsiteX92" fmla="*/ 5019170 w 8328384"/>
              <a:gd name="connsiteY92" fmla="*/ 0 h 4794329"/>
              <a:gd name="connsiteX0" fmla="*/ 4633897 w 5774797"/>
              <a:gd name="connsiteY0" fmla="*/ 3202389 h 4794329"/>
              <a:gd name="connsiteX1" fmla="*/ 4782762 w 5774797"/>
              <a:gd name="connsiteY1" fmla="*/ 3264051 h 4794329"/>
              <a:gd name="connsiteX2" fmla="*/ 4782762 w 5774797"/>
              <a:gd name="connsiteY2" fmla="*/ 3561781 h 4794329"/>
              <a:gd name="connsiteX3" fmla="*/ 4122323 w 5774797"/>
              <a:gd name="connsiteY3" fmla="*/ 4222219 h 4794329"/>
              <a:gd name="connsiteX4" fmla="*/ 3824593 w 5774797"/>
              <a:gd name="connsiteY4" fmla="*/ 4222219 h 4794329"/>
              <a:gd name="connsiteX5" fmla="*/ 3824594 w 5774797"/>
              <a:gd name="connsiteY5" fmla="*/ 4222219 h 4794329"/>
              <a:gd name="connsiteX6" fmla="*/ 3824594 w 5774797"/>
              <a:gd name="connsiteY6" fmla="*/ 3924488 h 4794329"/>
              <a:gd name="connsiteX7" fmla="*/ 4485032 w 5774797"/>
              <a:gd name="connsiteY7" fmla="*/ 3264051 h 4794329"/>
              <a:gd name="connsiteX8" fmla="*/ 4633897 w 5774797"/>
              <a:gd name="connsiteY8" fmla="*/ 3202389 h 4794329"/>
              <a:gd name="connsiteX9" fmla="*/ 4600666 w 5774797"/>
              <a:gd name="connsiteY9" fmla="*/ 1896653 h 4794329"/>
              <a:gd name="connsiteX10" fmla="*/ 4749531 w 5774797"/>
              <a:gd name="connsiteY10" fmla="*/ 1958315 h 4794329"/>
              <a:gd name="connsiteX11" fmla="*/ 4749531 w 5774797"/>
              <a:gd name="connsiteY11" fmla="*/ 2256046 h 4794329"/>
              <a:gd name="connsiteX12" fmla="*/ 2272908 w 5774797"/>
              <a:gd name="connsiteY12" fmla="*/ 4732667 h 4794329"/>
              <a:gd name="connsiteX13" fmla="*/ 1975178 w 5774797"/>
              <a:gd name="connsiteY13" fmla="*/ 4732667 h 4794329"/>
              <a:gd name="connsiteX14" fmla="*/ 1975180 w 5774797"/>
              <a:gd name="connsiteY14" fmla="*/ 4732667 h 4794329"/>
              <a:gd name="connsiteX15" fmla="*/ 1975180 w 5774797"/>
              <a:gd name="connsiteY15" fmla="*/ 4434937 h 4794329"/>
              <a:gd name="connsiteX16" fmla="*/ 4451801 w 5774797"/>
              <a:gd name="connsiteY16" fmla="*/ 1958315 h 4794329"/>
              <a:gd name="connsiteX17" fmla="*/ 4600666 w 5774797"/>
              <a:gd name="connsiteY17" fmla="*/ 1896653 h 4794329"/>
              <a:gd name="connsiteX18" fmla="*/ 5564270 w 5774797"/>
              <a:gd name="connsiteY18" fmla="*/ 1606041 h 4794329"/>
              <a:gd name="connsiteX19" fmla="*/ 5713135 w 5774797"/>
              <a:gd name="connsiteY19" fmla="*/ 1667703 h 4794329"/>
              <a:gd name="connsiteX20" fmla="*/ 5713135 w 5774797"/>
              <a:gd name="connsiteY20" fmla="*/ 1965433 h 4794329"/>
              <a:gd name="connsiteX21" fmla="*/ 3828060 w 5774797"/>
              <a:gd name="connsiteY21" fmla="*/ 3850507 h 4794329"/>
              <a:gd name="connsiteX22" fmla="*/ 3530330 w 5774797"/>
              <a:gd name="connsiteY22" fmla="*/ 3850507 h 4794329"/>
              <a:gd name="connsiteX23" fmla="*/ 3530331 w 5774797"/>
              <a:gd name="connsiteY23" fmla="*/ 3850507 h 4794329"/>
              <a:gd name="connsiteX24" fmla="*/ 3530331 w 5774797"/>
              <a:gd name="connsiteY24" fmla="*/ 3552777 h 4794329"/>
              <a:gd name="connsiteX25" fmla="*/ 5415405 w 5774797"/>
              <a:gd name="connsiteY25" fmla="*/ 1667703 h 4794329"/>
              <a:gd name="connsiteX26" fmla="*/ 5564270 w 5774797"/>
              <a:gd name="connsiteY26" fmla="*/ 1606041 h 4794329"/>
              <a:gd name="connsiteX27" fmla="*/ 5112231 w 5774797"/>
              <a:gd name="connsiteY27" fmla="*/ 717042 h 4794329"/>
              <a:gd name="connsiteX28" fmla="*/ 5261096 w 5774797"/>
              <a:gd name="connsiteY28" fmla="*/ 778704 h 4794329"/>
              <a:gd name="connsiteX29" fmla="*/ 5261096 w 5774797"/>
              <a:gd name="connsiteY29" fmla="*/ 1076435 h 4794329"/>
              <a:gd name="connsiteX30" fmla="*/ 2185905 w 5774797"/>
              <a:gd name="connsiteY30" fmla="*/ 4151624 h 4794329"/>
              <a:gd name="connsiteX31" fmla="*/ 1888175 w 5774797"/>
              <a:gd name="connsiteY31" fmla="*/ 4151624 h 4794329"/>
              <a:gd name="connsiteX32" fmla="*/ 1888176 w 5774797"/>
              <a:gd name="connsiteY32" fmla="*/ 4151624 h 4794329"/>
              <a:gd name="connsiteX33" fmla="*/ 1888176 w 5774797"/>
              <a:gd name="connsiteY33" fmla="*/ 3853894 h 4794329"/>
              <a:gd name="connsiteX34" fmla="*/ 4963366 w 5774797"/>
              <a:gd name="connsiteY34" fmla="*/ 778704 h 4794329"/>
              <a:gd name="connsiteX35" fmla="*/ 5112231 w 5774797"/>
              <a:gd name="connsiteY35" fmla="*/ 717042 h 4794329"/>
              <a:gd name="connsiteX36" fmla="*/ 4555993 w 5774797"/>
              <a:gd name="connsiteY36" fmla="*/ 598413 h 4794329"/>
              <a:gd name="connsiteX37" fmla="*/ 4704858 w 5774797"/>
              <a:gd name="connsiteY37" fmla="*/ 660075 h 4794329"/>
              <a:gd name="connsiteX38" fmla="*/ 4704858 w 5774797"/>
              <a:gd name="connsiteY38" fmla="*/ 957805 h 4794329"/>
              <a:gd name="connsiteX39" fmla="*/ 959031 w 5774797"/>
              <a:gd name="connsiteY39" fmla="*/ 4703631 h 4794329"/>
              <a:gd name="connsiteX40" fmla="*/ 661301 w 5774797"/>
              <a:gd name="connsiteY40" fmla="*/ 4703631 h 4794329"/>
              <a:gd name="connsiteX41" fmla="*/ 661302 w 5774797"/>
              <a:gd name="connsiteY41" fmla="*/ 4703631 h 4794329"/>
              <a:gd name="connsiteX42" fmla="*/ 661302 w 5774797"/>
              <a:gd name="connsiteY42" fmla="*/ 4405901 h 4794329"/>
              <a:gd name="connsiteX43" fmla="*/ 4407128 w 5774797"/>
              <a:gd name="connsiteY43" fmla="*/ 660075 h 4794329"/>
              <a:gd name="connsiteX44" fmla="*/ 4555993 w 5774797"/>
              <a:gd name="connsiteY44" fmla="*/ 598413 h 4794329"/>
              <a:gd name="connsiteX45" fmla="*/ 3285716 w 5774797"/>
              <a:gd name="connsiteY45" fmla="*/ 530016 h 4794329"/>
              <a:gd name="connsiteX46" fmla="*/ 3434581 w 5774797"/>
              <a:gd name="connsiteY46" fmla="*/ 591677 h 4794329"/>
              <a:gd name="connsiteX47" fmla="*/ 3434581 w 5774797"/>
              <a:gd name="connsiteY47" fmla="*/ 889408 h 4794329"/>
              <a:gd name="connsiteX48" fmla="*/ 359390 w 5774797"/>
              <a:gd name="connsiteY48" fmla="*/ 3964597 h 4794329"/>
              <a:gd name="connsiteX49" fmla="*/ 61661 w 5774797"/>
              <a:gd name="connsiteY49" fmla="*/ 3964597 h 4794329"/>
              <a:gd name="connsiteX50" fmla="*/ 61662 w 5774797"/>
              <a:gd name="connsiteY50" fmla="*/ 3964597 h 4794329"/>
              <a:gd name="connsiteX51" fmla="*/ 61662 w 5774797"/>
              <a:gd name="connsiteY51" fmla="*/ 3666867 h 4794329"/>
              <a:gd name="connsiteX52" fmla="*/ 3136851 w 5774797"/>
              <a:gd name="connsiteY52" fmla="*/ 591677 h 4794329"/>
              <a:gd name="connsiteX53" fmla="*/ 3285716 w 5774797"/>
              <a:gd name="connsiteY53" fmla="*/ 530016 h 4794329"/>
              <a:gd name="connsiteX54" fmla="*/ 4139534 w 5774797"/>
              <a:gd name="connsiteY54" fmla="*/ 347526 h 4794329"/>
              <a:gd name="connsiteX55" fmla="*/ 4288399 w 5774797"/>
              <a:gd name="connsiteY55" fmla="*/ 409188 h 4794329"/>
              <a:gd name="connsiteX56" fmla="*/ 4288399 w 5774797"/>
              <a:gd name="connsiteY56" fmla="*/ 706919 h 4794329"/>
              <a:gd name="connsiteX57" fmla="*/ 1213208 w 5774797"/>
              <a:gd name="connsiteY57" fmla="*/ 3782108 h 4794329"/>
              <a:gd name="connsiteX58" fmla="*/ 915478 w 5774797"/>
              <a:gd name="connsiteY58" fmla="*/ 3782108 h 4794329"/>
              <a:gd name="connsiteX59" fmla="*/ 915479 w 5774797"/>
              <a:gd name="connsiteY59" fmla="*/ 3782108 h 4794329"/>
              <a:gd name="connsiteX60" fmla="*/ 915479 w 5774797"/>
              <a:gd name="connsiteY60" fmla="*/ 3484378 h 4794329"/>
              <a:gd name="connsiteX61" fmla="*/ 3990669 w 5774797"/>
              <a:gd name="connsiteY61" fmla="*/ 409188 h 4794329"/>
              <a:gd name="connsiteX62" fmla="*/ 4139534 w 5774797"/>
              <a:gd name="connsiteY62" fmla="*/ 347526 h 4794329"/>
              <a:gd name="connsiteX63" fmla="*/ 1664402 w 5774797"/>
              <a:gd name="connsiteY63" fmla="*/ 126303 h 4794329"/>
              <a:gd name="connsiteX64" fmla="*/ 1813267 w 5774797"/>
              <a:gd name="connsiteY64" fmla="*/ 187965 h 4794329"/>
              <a:gd name="connsiteX65" fmla="*/ 1813267 w 5774797"/>
              <a:gd name="connsiteY65" fmla="*/ 485695 h 4794329"/>
              <a:gd name="connsiteX66" fmla="*/ 554549 w 5774797"/>
              <a:gd name="connsiteY66" fmla="*/ 1744412 h 4794329"/>
              <a:gd name="connsiteX67" fmla="*/ 256818 w 5774797"/>
              <a:gd name="connsiteY67" fmla="*/ 1744412 h 4794329"/>
              <a:gd name="connsiteX68" fmla="*/ 256820 w 5774797"/>
              <a:gd name="connsiteY68" fmla="*/ 1744412 h 4794329"/>
              <a:gd name="connsiteX69" fmla="*/ 256820 w 5774797"/>
              <a:gd name="connsiteY69" fmla="*/ 1446682 h 4794329"/>
              <a:gd name="connsiteX70" fmla="*/ 1515537 w 5774797"/>
              <a:gd name="connsiteY70" fmla="*/ 187965 h 4794329"/>
              <a:gd name="connsiteX71" fmla="*/ 1664402 w 5774797"/>
              <a:gd name="connsiteY71" fmla="*/ 126303 h 4794329"/>
              <a:gd name="connsiteX72" fmla="*/ 3125460 w 5774797"/>
              <a:gd name="connsiteY72" fmla="*/ 18853 h 4794329"/>
              <a:gd name="connsiteX73" fmla="*/ 3274325 w 5774797"/>
              <a:gd name="connsiteY73" fmla="*/ 80515 h 4794329"/>
              <a:gd name="connsiteX74" fmla="*/ 3274325 w 5774797"/>
              <a:gd name="connsiteY74" fmla="*/ 378245 h 4794329"/>
              <a:gd name="connsiteX75" fmla="*/ 552641 w 5774797"/>
              <a:gd name="connsiteY75" fmla="*/ 3099928 h 4794329"/>
              <a:gd name="connsiteX76" fmla="*/ 254911 w 5774797"/>
              <a:gd name="connsiteY76" fmla="*/ 3099928 h 4794329"/>
              <a:gd name="connsiteX77" fmla="*/ 254912 w 5774797"/>
              <a:gd name="connsiteY77" fmla="*/ 3099928 h 4794329"/>
              <a:gd name="connsiteX78" fmla="*/ 254912 w 5774797"/>
              <a:gd name="connsiteY78" fmla="*/ 2802198 h 4794329"/>
              <a:gd name="connsiteX79" fmla="*/ 2976595 w 5774797"/>
              <a:gd name="connsiteY79" fmla="*/ 80515 h 4794329"/>
              <a:gd name="connsiteX80" fmla="*/ 3125460 w 5774797"/>
              <a:gd name="connsiteY80" fmla="*/ 18853 h 4794329"/>
              <a:gd name="connsiteX81" fmla="*/ 2465583 w 5774797"/>
              <a:gd name="connsiteY81" fmla="*/ 0 h 4794329"/>
              <a:gd name="connsiteX82" fmla="*/ 2614448 w 5774797"/>
              <a:gd name="connsiteY82" fmla="*/ 61662 h 4794329"/>
              <a:gd name="connsiteX83" fmla="*/ 2614448 w 5774797"/>
              <a:gd name="connsiteY83" fmla="*/ 359392 h 4794329"/>
              <a:gd name="connsiteX84" fmla="*/ 632768 w 5774797"/>
              <a:gd name="connsiteY84" fmla="*/ 2341071 h 4794329"/>
              <a:gd name="connsiteX85" fmla="*/ 335037 w 5774797"/>
              <a:gd name="connsiteY85" fmla="*/ 2341071 h 4794329"/>
              <a:gd name="connsiteX86" fmla="*/ 335039 w 5774797"/>
              <a:gd name="connsiteY86" fmla="*/ 2341071 h 4794329"/>
              <a:gd name="connsiteX87" fmla="*/ 335039 w 5774797"/>
              <a:gd name="connsiteY87" fmla="*/ 2043341 h 4794329"/>
              <a:gd name="connsiteX88" fmla="*/ 2316718 w 5774797"/>
              <a:gd name="connsiteY88" fmla="*/ 61662 h 4794329"/>
              <a:gd name="connsiteX89" fmla="*/ 2465583 w 5774797"/>
              <a:gd name="connsiteY89" fmla="*/ 0 h 479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774797" h="4794329">
                <a:moveTo>
                  <a:pt x="4633897" y="3202389"/>
                </a:moveTo>
                <a:cubicBezTo>
                  <a:pt x="4687776" y="3202389"/>
                  <a:pt x="4741654" y="3222943"/>
                  <a:pt x="4782762" y="3264051"/>
                </a:cubicBezTo>
                <a:cubicBezTo>
                  <a:pt x="4864978" y="3346267"/>
                  <a:pt x="4864978" y="3479565"/>
                  <a:pt x="4782762" y="3561781"/>
                </a:cubicBezTo>
                <a:lnTo>
                  <a:pt x="4122323" y="4222219"/>
                </a:lnTo>
                <a:cubicBezTo>
                  <a:pt x="4040107" y="4304435"/>
                  <a:pt x="3906809" y="4304435"/>
                  <a:pt x="3824593" y="4222219"/>
                </a:cubicBezTo>
                <a:lnTo>
                  <a:pt x="3824594" y="4222219"/>
                </a:lnTo>
                <a:cubicBezTo>
                  <a:pt x="3742378" y="4140003"/>
                  <a:pt x="3742378" y="4006704"/>
                  <a:pt x="3824594" y="3924488"/>
                </a:cubicBezTo>
                <a:lnTo>
                  <a:pt x="4485032" y="3264051"/>
                </a:lnTo>
                <a:cubicBezTo>
                  <a:pt x="4526140" y="3222943"/>
                  <a:pt x="4580018" y="3202389"/>
                  <a:pt x="4633897" y="3202389"/>
                </a:cubicBezTo>
                <a:close/>
                <a:moveTo>
                  <a:pt x="4600666" y="1896653"/>
                </a:moveTo>
                <a:cubicBezTo>
                  <a:pt x="4654544" y="1896653"/>
                  <a:pt x="4708423" y="1917207"/>
                  <a:pt x="4749531" y="1958315"/>
                </a:cubicBezTo>
                <a:cubicBezTo>
                  <a:pt x="4831747" y="2040531"/>
                  <a:pt x="4831747" y="2173830"/>
                  <a:pt x="4749531" y="2256046"/>
                </a:cubicBezTo>
                <a:lnTo>
                  <a:pt x="2272908" y="4732667"/>
                </a:lnTo>
                <a:cubicBezTo>
                  <a:pt x="2190692" y="4814883"/>
                  <a:pt x="2057394" y="4814883"/>
                  <a:pt x="1975178" y="4732667"/>
                </a:cubicBezTo>
                <a:lnTo>
                  <a:pt x="1975180" y="4732667"/>
                </a:lnTo>
                <a:cubicBezTo>
                  <a:pt x="1892964" y="4650451"/>
                  <a:pt x="1892964" y="4517153"/>
                  <a:pt x="1975180" y="4434937"/>
                </a:cubicBezTo>
                <a:lnTo>
                  <a:pt x="4451801" y="1958315"/>
                </a:lnTo>
                <a:cubicBezTo>
                  <a:pt x="4492909" y="1917207"/>
                  <a:pt x="4546787" y="1896653"/>
                  <a:pt x="4600666" y="1896653"/>
                </a:cubicBezTo>
                <a:close/>
                <a:moveTo>
                  <a:pt x="5564270" y="1606041"/>
                </a:moveTo>
                <a:cubicBezTo>
                  <a:pt x="5618148" y="1606041"/>
                  <a:pt x="5672027" y="1626595"/>
                  <a:pt x="5713135" y="1667703"/>
                </a:cubicBezTo>
                <a:cubicBezTo>
                  <a:pt x="5795351" y="1749919"/>
                  <a:pt x="5795351" y="1883217"/>
                  <a:pt x="5713135" y="1965433"/>
                </a:cubicBezTo>
                <a:lnTo>
                  <a:pt x="3828060" y="3850507"/>
                </a:lnTo>
                <a:cubicBezTo>
                  <a:pt x="3745844" y="3932723"/>
                  <a:pt x="3612546" y="3932723"/>
                  <a:pt x="3530330" y="3850507"/>
                </a:cubicBezTo>
                <a:lnTo>
                  <a:pt x="3530331" y="3850507"/>
                </a:lnTo>
                <a:cubicBezTo>
                  <a:pt x="3448115" y="3768291"/>
                  <a:pt x="3448115" y="3634993"/>
                  <a:pt x="3530331" y="3552777"/>
                </a:cubicBezTo>
                <a:lnTo>
                  <a:pt x="5415405" y="1667703"/>
                </a:lnTo>
                <a:cubicBezTo>
                  <a:pt x="5456513" y="1626595"/>
                  <a:pt x="5510391" y="1606041"/>
                  <a:pt x="5564270" y="1606041"/>
                </a:cubicBezTo>
                <a:close/>
                <a:moveTo>
                  <a:pt x="5112231" y="717042"/>
                </a:moveTo>
                <a:cubicBezTo>
                  <a:pt x="5166109" y="717042"/>
                  <a:pt x="5219988" y="737596"/>
                  <a:pt x="5261096" y="778704"/>
                </a:cubicBezTo>
                <a:cubicBezTo>
                  <a:pt x="5343312" y="860920"/>
                  <a:pt x="5343312" y="994218"/>
                  <a:pt x="5261096" y="1076435"/>
                </a:cubicBezTo>
                <a:lnTo>
                  <a:pt x="2185905" y="4151624"/>
                </a:lnTo>
                <a:cubicBezTo>
                  <a:pt x="2103689" y="4233840"/>
                  <a:pt x="1970391" y="4233840"/>
                  <a:pt x="1888175" y="4151624"/>
                </a:cubicBezTo>
                <a:lnTo>
                  <a:pt x="1888176" y="4151624"/>
                </a:lnTo>
                <a:cubicBezTo>
                  <a:pt x="1805960" y="4069408"/>
                  <a:pt x="1805960" y="3936110"/>
                  <a:pt x="1888176" y="3853894"/>
                </a:cubicBezTo>
                <a:lnTo>
                  <a:pt x="4963366" y="778704"/>
                </a:lnTo>
                <a:cubicBezTo>
                  <a:pt x="5004474" y="737596"/>
                  <a:pt x="5058352" y="717042"/>
                  <a:pt x="5112231" y="717042"/>
                </a:cubicBezTo>
                <a:close/>
                <a:moveTo>
                  <a:pt x="4555993" y="598413"/>
                </a:moveTo>
                <a:cubicBezTo>
                  <a:pt x="4609872" y="598413"/>
                  <a:pt x="4663750" y="618967"/>
                  <a:pt x="4704858" y="660075"/>
                </a:cubicBezTo>
                <a:cubicBezTo>
                  <a:pt x="4787074" y="742291"/>
                  <a:pt x="4787074" y="875589"/>
                  <a:pt x="4704858" y="957805"/>
                </a:cubicBezTo>
                <a:lnTo>
                  <a:pt x="959031" y="4703631"/>
                </a:lnTo>
                <a:cubicBezTo>
                  <a:pt x="876815" y="4785847"/>
                  <a:pt x="743517" y="4785847"/>
                  <a:pt x="661301" y="4703631"/>
                </a:cubicBezTo>
                <a:lnTo>
                  <a:pt x="661302" y="4703631"/>
                </a:lnTo>
                <a:cubicBezTo>
                  <a:pt x="579087" y="4621415"/>
                  <a:pt x="579087" y="4488117"/>
                  <a:pt x="661302" y="4405901"/>
                </a:cubicBezTo>
                <a:lnTo>
                  <a:pt x="4407128" y="660075"/>
                </a:lnTo>
                <a:cubicBezTo>
                  <a:pt x="4448236" y="618967"/>
                  <a:pt x="4502115" y="598413"/>
                  <a:pt x="4555993" y="598413"/>
                </a:cubicBezTo>
                <a:close/>
                <a:moveTo>
                  <a:pt x="3285716" y="530016"/>
                </a:moveTo>
                <a:cubicBezTo>
                  <a:pt x="3339595" y="530015"/>
                  <a:pt x="3393473" y="550569"/>
                  <a:pt x="3434581" y="591677"/>
                </a:cubicBezTo>
                <a:cubicBezTo>
                  <a:pt x="3516797" y="673894"/>
                  <a:pt x="3516797" y="807191"/>
                  <a:pt x="3434581" y="889408"/>
                </a:cubicBezTo>
                <a:lnTo>
                  <a:pt x="359390" y="3964597"/>
                </a:lnTo>
                <a:cubicBezTo>
                  <a:pt x="277175" y="4046813"/>
                  <a:pt x="143876" y="4046813"/>
                  <a:pt x="61661" y="3964597"/>
                </a:cubicBezTo>
                <a:lnTo>
                  <a:pt x="61662" y="3964597"/>
                </a:lnTo>
                <a:cubicBezTo>
                  <a:pt x="-20554" y="3882381"/>
                  <a:pt x="-20554" y="3749083"/>
                  <a:pt x="61662" y="3666867"/>
                </a:cubicBezTo>
                <a:lnTo>
                  <a:pt x="3136851" y="591677"/>
                </a:lnTo>
                <a:cubicBezTo>
                  <a:pt x="3177959" y="550569"/>
                  <a:pt x="3231837" y="530015"/>
                  <a:pt x="3285716" y="530016"/>
                </a:cubicBezTo>
                <a:close/>
                <a:moveTo>
                  <a:pt x="4139534" y="347526"/>
                </a:moveTo>
                <a:cubicBezTo>
                  <a:pt x="4193413" y="347526"/>
                  <a:pt x="4247291" y="368080"/>
                  <a:pt x="4288399" y="409188"/>
                </a:cubicBezTo>
                <a:cubicBezTo>
                  <a:pt x="4370615" y="491405"/>
                  <a:pt x="4370615" y="624702"/>
                  <a:pt x="4288399" y="706919"/>
                </a:cubicBezTo>
                <a:lnTo>
                  <a:pt x="1213208" y="3782108"/>
                </a:lnTo>
                <a:cubicBezTo>
                  <a:pt x="1130992" y="3864324"/>
                  <a:pt x="997694" y="3864324"/>
                  <a:pt x="915478" y="3782108"/>
                </a:cubicBezTo>
                <a:lnTo>
                  <a:pt x="915479" y="3782108"/>
                </a:lnTo>
                <a:cubicBezTo>
                  <a:pt x="833263" y="3699892"/>
                  <a:pt x="833263" y="3566594"/>
                  <a:pt x="915479" y="3484378"/>
                </a:cubicBezTo>
                <a:lnTo>
                  <a:pt x="3990669" y="409188"/>
                </a:lnTo>
                <a:cubicBezTo>
                  <a:pt x="4031777" y="368080"/>
                  <a:pt x="4085655" y="347526"/>
                  <a:pt x="4139534" y="347526"/>
                </a:cubicBezTo>
                <a:close/>
                <a:moveTo>
                  <a:pt x="1664402" y="126303"/>
                </a:moveTo>
                <a:cubicBezTo>
                  <a:pt x="1718280" y="126303"/>
                  <a:pt x="1772159" y="146856"/>
                  <a:pt x="1813267" y="187965"/>
                </a:cubicBezTo>
                <a:cubicBezTo>
                  <a:pt x="1895483" y="270181"/>
                  <a:pt x="1895483" y="403479"/>
                  <a:pt x="1813267" y="485695"/>
                </a:cubicBezTo>
                <a:lnTo>
                  <a:pt x="554549" y="1744412"/>
                </a:lnTo>
                <a:cubicBezTo>
                  <a:pt x="472333" y="1826628"/>
                  <a:pt x="339035" y="1826628"/>
                  <a:pt x="256818" y="1744412"/>
                </a:cubicBezTo>
                <a:lnTo>
                  <a:pt x="256820" y="1744412"/>
                </a:lnTo>
                <a:cubicBezTo>
                  <a:pt x="174605" y="1662196"/>
                  <a:pt x="174605" y="1528898"/>
                  <a:pt x="256820" y="1446682"/>
                </a:cubicBezTo>
                <a:lnTo>
                  <a:pt x="1515537" y="187965"/>
                </a:lnTo>
                <a:cubicBezTo>
                  <a:pt x="1556645" y="146856"/>
                  <a:pt x="1610523" y="126303"/>
                  <a:pt x="1664402" y="126303"/>
                </a:cubicBezTo>
                <a:close/>
                <a:moveTo>
                  <a:pt x="3125460" y="18853"/>
                </a:moveTo>
                <a:cubicBezTo>
                  <a:pt x="3179339" y="18853"/>
                  <a:pt x="3233217" y="39407"/>
                  <a:pt x="3274325" y="80515"/>
                </a:cubicBezTo>
                <a:cubicBezTo>
                  <a:pt x="3356541" y="162731"/>
                  <a:pt x="3356541" y="296029"/>
                  <a:pt x="3274325" y="378245"/>
                </a:cubicBezTo>
                <a:lnTo>
                  <a:pt x="552641" y="3099928"/>
                </a:lnTo>
                <a:cubicBezTo>
                  <a:pt x="470425" y="3182144"/>
                  <a:pt x="337126" y="3182144"/>
                  <a:pt x="254911" y="3099928"/>
                </a:cubicBezTo>
                <a:lnTo>
                  <a:pt x="254912" y="3099928"/>
                </a:lnTo>
                <a:cubicBezTo>
                  <a:pt x="172696" y="3017712"/>
                  <a:pt x="172696" y="2884414"/>
                  <a:pt x="254912" y="2802198"/>
                </a:cubicBezTo>
                <a:lnTo>
                  <a:pt x="2976595" y="80515"/>
                </a:lnTo>
                <a:cubicBezTo>
                  <a:pt x="3017703" y="39407"/>
                  <a:pt x="3071581" y="18853"/>
                  <a:pt x="3125460" y="18853"/>
                </a:cubicBezTo>
                <a:close/>
                <a:moveTo>
                  <a:pt x="2465583" y="0"/>
                </a:moveTo>
                <a:cubicBezTo>
                  <a:pt x="2519461" y="0"/>
                  <a:pt x="2573340" y="20554"/>
                  <a:pt x="2614448" y="61662"/>
                </a:cubicBezTo>
                <a:cubicBezTo>
                  <a:pt x="2696664" y="143878"/>
                  <a:pt x="2696664" y="277176"/>
                  <a:pt x="2614448" y="359392"/>
                </a:cubicBezTo>
                <a:lnTo>
                  <a:pt x="632768" y="2341071"/>
                </a:lnTo>
                <a:cubicBezTo>
                  <a:pt x="550552" y="2423287"/>
                  <a:pt x="417253" y="2423287"/>
                  <a:pt x="335037" y="2341071"/>
                </a:cubicBezTo>
                <a:lnTo>
                  <a:pt x="335039" y="2341071"/>
                </a:lnTo>
                <a:cubicBezTo>
                  <a:pt x="252822" y="2258855"/>
                  <a:pt x="252822" y="2125557"/>
                  <a:pt x="335039" y="2043341"/>
                </a:cubicBezTo>
                <a:lnTo>
                  <a:pt x="2316718" y="61662"/>
                </a:lnTo>
                <a:cubicBezTo>
                  <a:pt x="2357826" y="20554"/>
                  <a:pt x="2411704" y="0"/>
                  <a:pt x="2465583" y="0"/>
                </a:cubicBezTo>
                <a:close/>
              </a:path>
            </a:pathLst>
          </a:custGeom>
          <a:pattFill prst="pct20">
            <a:fgClr>
              <a:schemeClr val="bg1">
                <a:lumMod val="50000"/>
                <a:lumOff val="50000"/>
              </a:schemeClr>
            </a:fgClr>
            <a:bgClr>
              <a:schemeClr val="bg1"/>
            </a:bgClr>
          </a:pattFill>
        </p:spPr>
        <p:txBody>
          <a:bodyPr wrap="square" anchor="ctr">
            <a:noAutofit/>
          </a:bodyPr>
          <a:lstStyle>
            <a:lvl1pPr marL="0" indent="0" algn="ctr">
              <a:buNone/>
              <a:defRPr sz="1600" baseline="0"/>
            </a:lvl1pPr>
          </a:lstStyle>
          <a:p>
            <a:r>
              <a:rPr lang="en-US" dirty="0"/>
              <a:t>Insert Image</a:t>
            </a:r>
          </a:p>
        </p:txBody>
      </p:sp>
    </p:spTree>
    <p:extLst>
      <p:ext uri="{BB962C8B-B14F-4D97-AF65-F5344CB8AC3E}">
        <p14:creationId xmlns:p14="http://schemas.microsoft.com/office/powerpoint/2010/main" val="903352192"/>
      </p:ext>
    </p:extLst>
  </p:cSld>
  <p:clrMapOvr>
    <a:masterClrMapping/>
  </p:clrMapOvr>
  <p:transition spd="slow">
    <p:push dir="u"/>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_side placeholder ">
    <p:spTree>
      <p:nvGrpSpPr>
        <p:cNvPr id="1" name=""/>
        <p:cNvGrpSpPr/>
        <p:nvPr/>
      </p:nvGrpSpPr>
      <p:grpSpPr>
        <a:xfrm>
          <a:off x="0" y="0"/>
          <a:ext cx="0" cy="0"/>
          <a:chOff x="0" y="0"/>
          <a:chExt cx="0" cy="0"/>
        </a:xfrm>
      </p:grpSpPr>
      <p:sp>
        <p:nvSpPr>
          <p:cNvPr id="5" name="Picture Placeholder 5"/>
          <p:cNvSpPr>
            <a:spLocks noGrp="1"/>
          </p:cNvSpPr>
          <p:nvPr>
            <p:ph type="pic" sz="quarter" idx="11"/>
          </p:nvPr>
        </p:nvSpPr>
        <p:spPr>
          <a:xfrm>
            <a:off x="0" y="0"/>
            <a:ext cx="12192000" cy="2623932"/>
          </a:xfrm>
        </p:spPr>
        <p:txBody>
          <a:bodyPr/>
          <a:lstStyle/>
          <a:p>
            <a:endParaRPr lang="id-ID"/>
          </a:p>
        </p:txBody>
      </p:sp>
      <p:sp>
        <p:nvSpPr>
          <p:cNvPr id="7" name="TextBox 6"/>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1" name="Straight Connector 10"/>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01015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6_side placeholder ">
    <p:spTree>
      <p:nvGrpSpPr>
        <p:cNvPr id="1" name=""/>
        <p:cNvGrpSpPr/>
        <p:nvPr/>
      </p:nvGrpSpPr>
      <p:grpSpPr>
        <a:xfrm>
          <a:off x="0" y="0"/>
          <a:ext cx="0" cy="0"/>
          <a:chOff x="0" y="0"/>
          <a:chExt cx="0" cy="0"/>
        </a:xfrm>
      </p:grpSpPr>
      <p:sp>
        <p:nvSpPr>
          <p:cNvPr id="5" name="Picture Placeholder 5"/>
          <p:cNvSpPr>
            <a:spLocks noGrp="1"/>
          </p:cNvSpPr>
          <p:nvPr>
            <p:ph type="pic" sz="quarter" idx="11"/>
          </p:nvPr>
        </p:nvSpPr>
        <p:spPr>
          <a:xfrm>
            <a:off x="0" y="-1"/>
            <a:ext cx="12192000" cy="5287617"/>
          </a:xfrm>
        </p:spPr>
        <p:txBody>
          <a:bodyPr/>
          <a:lstStyle/>
          <a:p>
            <a:endParaRPr lang="id-ID"/>
          </a:p>
        </p:txBody>
      </p:sp>
      <p:sp>
        <p:nvSpPr>
          <p:cNvPr id="7" name="TextBox 6"/>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1" name="Straight Connector 10"/>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70973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6_side placeholder">
    <p:spTree>
      <p:nvGrpSpPr>
        <p:cNvPr id="1" name=""/>
        <p:cNvGrpSpPr/>
        <p:nvPr/>
      </p:nvGrpSpPr>
      <p:grpSpPr>
        <a:xfrm>
          <a:off x="0" y="0"/>
          <a:ext cx="0" cy="0"/>
          <a:chOff x="0" y="0"/>
          <a:chExt cx="0" cy="0"/>
        </a:xfrm>
      </p:grpSpPr>
      <p:sp>
        <p:nvSpPr>
          <p:cNvPr id="5" name="Picture Placeholder 5"/>
          <p:cNvSpPr>
            <a:spLocks noGrp="1"/>
          </p:cNvSpPr>
          <p:nvPr>
            <p:ph type="pic" sz="quarter" idx="11"/>
          </p:nvPr>
        </p:nvSpPr>
        <p:spPr>
          <a:xfrm>
            <a:off x="0" y="1941442"/>
            <a:ext cx="12192000" cy="2623932"/>
          </a:xfrm>
        </p:spPr>
        <p:txBody>
          <a:bodyPr/>
          <a:lstStyle/>
          <a:p>
            <a:endParaRPr lang="id-ID"/>
          </a:p>
        </p:txBody>
      </p:sp>
      <p:sp>
        <p:nvSpPr>
          <p:cNvPr id="7" name="TextBox 6"/>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1" name="Straight Connector 10"/>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1482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8_side placeholder 11">
    <p:spTree>
      <p:nvGrpSpPr>
        <p:cNvPr id="1" name=""/>
        <p:cNvGrpSpPr/>
        <p:nvPr/>
      </p:nvGrpSpPr>
      <p:grpSpPr>
        <a:xfrm>
          <a:off x="0" y="0"/>
          <a:ext cx="0" cy="0"/>
          <a:chOff x="0" y="0"/>
          <a:chExt cx="0" cy="0"/>
        </a:xfrm>
      </p:grpSpPr>
      <p:sp>
        <p:nvSpPr>
          <p:cNvPr id="5" name="Picture Placeholder 5"/>
          <p:cNvSpPr>
            <a:spLocks noGrp="1"/>
          </p:cNvSpPr>
          <p:nvPr>
            <p:ph type="pic" sz="quarter" idx="11"/>
          </p:nvPr>
        </p:nvSpPr>
        <p:spPr>
          <a:xfrm>
            <a:off x="755375" y="1258957"/>
            <a:ext cx="10831414" cy="3306417"/>
          </a:xfrm>
        </p:spPr>
        <p:txBody>
          <a:bodyPr/>
          <a:lstStyle/>
          <a:p>
            <a:endParaRPr lang="id-ID"/>
          </a:p>
        </p:txBody>
      </p:sp>
      <p:sp>
        <p:nvSpPr>
          <p:cNvPr id="7" name="TextBox 6"/>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8" name="TextBox 7"/>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1" name="Straight Connector 10"/>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58648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_side placeholder center">
    <p:spTree>
      <p:nvGrpSpPr>
        <p:cNvPr id="1" name=""/>
        <p:cNvGrpSpPr/>
        <p:nvPr/>
      </p:nvGrpSpPr>
      <p:grpSpPr>
        <a:xfrm>
          <a:off x="0" y="0"/>
          <a:ext cx="0" cy="0"/>
          <a:chOff x="0" y="0"/>
          <a:chExt cx="0" cy="0"/>
        </a:xfrm>
      </p:grpSpPr>
      <p:sp>
        <p:nvSpPr>
          <p:cNvPr id="6" name="Picture Placeholder 2"/>
          <p:cNvSpPr>
            <a:spLocks noGrp="1"/>
          </p:cNvSpPr>
          <p:nvPr>
            <p:ph type="pic" sz="quarter" idx="19"/>
          </p:nvPr>
        </p:nvSpPr>
        <p:spPr>
          <a:xfrm>
            <a:off x="0" y="2756453"/>
            <a:ext cx="3037024" cy="1841914"/>
          </a:xfrm>
          <a:prstGeom prst="rect">
            <a:avLst/>
          </a:prstGeom>
        </p:spPr>
        <p:txBody>
          <a:bodyPr/>
          <a:lstStyle/>
          <a:p>
            <a:endParaRPr lang="id-ID"/>
          </a:p>
        </p:txBody>
      </p:sp>
      <p:sp>
        <p:nvSpPr>
          <p:cNvPr id="9" name="Picture Placeholder 2"/>
          <p:cNvSpPr>
            <a:spLocks noGrp="1"/>
          </p:cNvSpPr>
          <p:nvPr>
            <p:ph type="pic" sz="quarter" idx="20"/>
          </p:nvPr>
        </p:nvSpPr>
        <p:spPr>
          <a:xfrm>
            <a:off x="3047585" y="2756453"/>
            <a:ext cx="2991886" cy="1841914"/>
          </a:xfrm>
          <a:prstGeom prst="rect">
            <a:avLst/>
          </a:prstGeom>
        </p:spPr>
        <p:txBody>
          <a:bodyPr/>
          <a:lstStyle/>
          <a:p>
            <a:endParaRPr lang="id-ID"/>
          </a:p>
        </p:txBody>
      </p:sp>
      <p:sp>
        <p:nvSpPr>
          <p:cNvPr id="10" name="Picture Placeholder 2"/>
          <p:cNvSpPr>
            <a:spLocks noGrp="1"/>
          </p:cNvSpPr>
          <p:nvPr>
            <p:ph type="pic" sz="quarter" idx="21"/>
          </p:nvPr>
        </p:nvSpPr>
        <p:spPr>
          <a:xfrm>
            <a:off x="6063284" y="2756453"/>
            <a:ext cx="3100594" cy="1841914"/>
          </a:xfrm>
          <a:prstGeom prst="rect">
            <a:avLst/>
          </a:prstGeom>
        </p:spPr>
        <p:txBody>
          <a:bodyPr/>
          <a:lstStyle/>
          <a:p>
            <a:endParaRPr lang="id-ID"/>
          </a:p>
        </p:txBody>
      </p:sp>
      <p:sp>
        <p:nvSpPr>
          <p:cNvPr id="11" name="Picture Placeholder 2"/>
          <p:cNvSpPr>
            <a:spLocks noGrp="1"/>
          </p:cNvSpPr>
          <p:nvPr>
            <p:ph type="pic" sz="quarter" idx="22"/>
          </p:nvPr>
        </p:nvSpPr>
        <p:spPr>
          <a:xfrm>
            <a:off x="9163878" y="2756453"/>
            <a:ext cx="3028122" cy="1841914"/>
          </a:xfrm>
          <a:prstGeom prst="rect">
            <a:avLst/>
          </a:prstGeom>
        </p:spPr>
        <p:txBody>
          <a:bodyPr/>
          <a:lstStyle/>
          <a:p>
            <a:endParaRPr lang="id-ID"/>
          </a:p>
        </p:txBody>
      </p:sp>
      <p:sp>
        <p:nvSpPr>
          <p:cNvPr id="15" name="TextBox 14"/>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6" name="TextBox 15"/>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7" name="Straight Connector 16"/>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78565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6_side placeholder center">
    <p:spTree>
      <p:nvGrpSpPr>
        <p:cNvPr id="1" name=""/>
        <p:cNvGrpSpPr/>
        <p:nvPr/>
      </p:nvGrpSpPr>
      <p:grpSpPr>
        <a:xfrm>
          <a:off x="0" y="0"/>
          <a:ext cx="0" cy="0"/>
          <a:chOff x="0" y="0"/>
          <a:chExt cx="0" cy="0"/>
        </a:xfrm>
      </p:grpSpPr>
      <p:sp>
        <p:nvSpPr>
          <p:cNvPr id="6" name="Picture Placeholder 2"/>
          <p:cNvSpPr>
            <a:spLocks noGrp="1"/>
          </p:cNvSpPr>
          <p:nvPr>
            <p:ph type="pic" sz="quarter" idx="19"/>
          </p:nvPr>
        </p:nvSpPr>
        <p:spPr>
          <a:xfrm>
            <a:off x="9163878" y="5247860"/>
            <a:ext cx="3037024" cy="1610139"/>
          </a:xfrm>
          <a:prstGeom prst="rect">
            <a:avLst/>
          </a:prstGeom>
        </p:spPr>
        <p:txBody>
          <a:bodyPr/>
          <a:lstStyle/>
          <a:p>
            <a:endParaRPr lang="id-ID"/>
          </a:p>
        </p:txBody>
      </p:sp>
      <p:sp>
        <p:nvSpPr>
          <p:cNvPr id="9" name="Picture Placeholder 2"/>
          <p:cNvSpPr>
            <a:spLocks noGrp="1"/>
          </p:cNvSpPr>
          <p:nvPr>
            <p:ph type="pic" sz="quarter" idx="20"/>
          </p:nvPr>
        </p:nvSpPr>
        <p:spPr>
          <a:xfrm>
            <a:off x="9143999" y="3552716"/>
            <a:ext cx="3048001" cy="1695144"/>
          </a:xfrm>
          <a:prstGeom prst="rect">
            <a:avLst/>
          </a:prstGeom>
        </p:spPr>
        <p:txBody>
          <a:bodyPr/>
          <a:lstStyle/>
          <a:p>
            <a:endParaRPr lang="id-ID"/>
          </a:p>
        </p:txBody>
      </p:sp>
      <p:sp>
        <p:nvSpPr>
          <p:cNvPr id="10" name="Picture Placeholder 2"/>
          <p:cNvSpPr>
            <a:spLocks noGrp="1"/>
          </p:cNvSpPr>
          <p:nvPr>
            <p:ph type="pic" sz="quarter" idx="21"/>
          </p:nvPr>
        </p:nvSpPr>
        <p:spPr>
          <a:xfrm>
            <a:off x="9153938" y="1842052"/>
            <a:ext cx="3028122" cy="1697412"/>
          </a:xfrm>
          <a:prstGeom prst="rect">
            <a:avLst/>
          </a:prstGeom>
        </p:spPr>
        <p:txBody>
          <a:bodyPr/>
          <a:lstStyle/>
          <a:p>
            <a:endParaRPr lang="id-ID"/>
          </a:p>
        </p:txBody>
      </p:sp>
      <p:sp>
        <p:nvSpPr>
          <p:cNvPr id="11" name="Picture Placeholder 2"/>
          <p:cNvSpPr>
            <a:spLocks noGrp="1"/>
          </p:cNvSpPr>
          <p:nvPr>
            <p:ph type="pic" sz="quarter" idx="22"/>
          </p:nvPr>
        </p:nvSpPr>
        <p:spPr>
          <a:xfrm>
            <a:off x="9163878" y="0"/>
            <a:ext cx="3028122" cy="1828800"/>
          </a:xfrm>
          <a:prstGeom prst="rect">
            <a:avLst/>
          </a:prstGeom>
        </p:spPr>
        <p:txBody>
          <a:bodyPr/>
          <a:lstStyle/>
          <a:p>
            <a:endParaRPr lang="id-ID"/>
          </a:p>
        </p:txBody>
      </p:sp>
      <p:sp>
        <p:nvSpPr>
          <p:cNvPr id="15" name="TextBox 14"/>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6" name="TextBox 15"/>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7" name="Straight Connector 16"/>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34428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642349269"/>
      </p:ext>
    </p:extLst>
  </p:cSld>
  <p:clrMapOvr>
    <a:masterClrMapping/>
  </p:clrMapOvr>
  <p:transition spd="slow">
    <p:push dir="u"/>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7_side 12 placeholder ">
    <p:spTree>
      <p:nvGrpSpPr>
        <p:cNvPr id="1" name=""/>
        <p:cNvGrpSpPr/>
        <p:nvPr/>
      </p:nvGrpSpPr>
      <p:grpSpPr>
        <a:xfrm>
          <a:off x="0" y="0"/>
          <a:ext cx="0" cy="0"/>
          <a:chOff x="0" y="0"/>
          <a:chExt cx="0" cy="0"/>
        </a:xfrm>
      </p:grpSpPr>
      <p:sp>
        <p:nvSpPr>
          <p:cNvPr id="6" name="Picture Placeholder 2"/>
          <p:cNvSpPr>
            <a:spLocks noGrp="1"/>
          </p:cNvSpPr>
          <p:nvPr>
            <p:ph type="pic" sz="quarter" idx="19"/>
          </p:nvPr>
        </p:nvSpPr>
        <p:spPr>
          <a:xfrm>
            <a:off x="9163878" y="5247860"/>
            <a:ext cx="3055866" cy="1610139"/>
          </a:xfrm>
          <a:prstGeom prst="rect">
            <a:avLst/>
          </a:prstGeom>
        </p:spPr>
        <p:txBody>
          <a:bodyPr/>
          <a:lstStyle/>
          <a:p>
            <a:endParaRPr lang="id-ID"/>
          </a:p>
        </p:txBody>
      </p:sp>
      <p:sp>
        <p:nvSpPr>
          <p:cNvPr id="9" name="Picture Placeholder 2"/>
          <p:cNvSpPr>
            <a:spLocks noGrp="1"/>
          </p:cNvSpPr>
          <p:nvPr>
            <p:ph type="pic" sz="quarter" idx="20"/>
          </p:nvPr>
        </p:nvSpPr>
        <p:spPr>
          <a:xfrm>
            <a:off x="9143999" y="3552716"/>
            <a:ext cx="3056903" cy="1695144"/>
          </a:xfrm>
          <a:prstGeom prst="rect">
            <a:avLst/>
          </a:prstGeom>
        </p:spPr>
        <p:txBody>
          <a:bodyPr/>
          <a:lstStyle/>
          <a:p>
            <a:endParaRPr lang="id-ID"/>
          </a:p>
        </p:txBody>
      </p:sp>
      <p:sp>
        <p:nvSpPr>
          <p:cNvPr id="10" name="Picture Placeholder 2"/>
          <p:cNvSpPr>
            <a:spLocks noGrp="1"/>
          </p:cNvSpPr>
          <p:nvPr>
            <p:ph type="pic" sz="quarter" idx="21"/>
          </p:nvPr>
        </p:nvSpPr>
        <p:spPr>
          <a:xfrm>
            <a:off x="9153938" y="1842052"/>
            <a:ext cx="3046964" cy="1697412"/>
          </a:xfrm>
          <a:prstGeom prst="rect">
            <a:avLst/>
          </a:prstGeom>
        </p:spPr>
        <p:txBody>
          <a:bodyPr/>
          <a:lstStyle/>
          <a:p>
            <a:endParaRPr lang="id-ID"/>
          </a:p>
        </p:txBody>
      </p:sp>
      <p:sp>
        <p:nvSpPr>
          <p:cNvPr id="11" name="Picture Placeholder 2"/>
          <p:cNvSpPr>
            <a:spLocks noGrp="1"/>
          </p:cNvSpPr>
          <p:nvPr>
            <p:ph type="pic" sz="quarter" idx="22"/>
          </p:nvPr>
        </p:nvSpPr>
        <p:spPr>
          <a:xfrm>
            <a:off x="9163878" y="0"/>
            <a:ext cx="3028122" cy="1828800"/>
          </a:xfrm>
          <a:prstGeom prst="rect">
            <a:avLst/>
          </a:prstGeom>
        </p:spPr>
        <p:txBody>
          <a:bodyPr/>
          <a:lstStyle/>
          <a:p>
            <a:endParaRPr lang="id-ID"/>
          </a:p>
        </p:txBody>
      </p:sp>
      <p:sp>
        <p:nvSpPr>
          <p:cNvPr id="12" name="Picture Placeholder 2"/>
          <p:cNvSpPr>
            <a:spLocks noGrp="1"/>
          </p:cNvSpPr>
          <p:nvPr>
            <p:ph type="pic" sz="quarter" idx="23"/>
          </p:nvPr>
        </p:nvSpPr>
        <p:spPr>
          <a:xfrm>
            <a:off x="6098073" y="5261112"/>
            <a:ext cx="3065804" cy="1610139"/>
          </a:xfrm>
          <a:prstGeom prst="rect">
            <a:avLst/>
          </a:prstGeom>
        </p:spPr>
        <p:txBody>
          <a:bodyPr/>
          <a:lstStyle/>
          <a:p>
            <a:endParaRPr lang="id-ID"/>
          </a:p>
        </p:txBody>
      </p:sp>
      <p:sp>
        <p:nvSpPr>
          <p:cNvPr id="13" name="Picture Placeholder 2"/>
          <p:cNvSpPr>
            <a:spLocks noGrp="1"/>
          </p:cNvSpPr>
          <p:nvPr>
            <p:ph type="pic" sz="quarter" idx="24"/>
          </p:nvPr>
        </p:nvSpPr>
        <p:spPr>
          <a:xfrm>
            <a:off x="6104700" y="3565968"/>
            <a:ext cx="3034747" cy="1695144"/>
          </a:xfrm>
          <a:prstGeom prst="rect">
            <a:avLst/>
          </a:prstGeom>
        </p:spPr>
        <p:txBody>
          <a:bodyPr/>
          <a:lstStyle/>
          <a:p>
            <a:endParaRPr lang="id-ID"/>
          </a:p>
        </p:txBody>
      </p:sp>
      <p:sp>
        <p:nvSpPr>
          <p:cNvPr id="14" name="Picture Placeholder 2"/>
          <p:cNvSpPr>
            <a:spLocks noGrp="1"/>
          </p:cNvSpPr>
          <p:nvPr>
            <p:ph type="pic" sz="quarter" idx="25"/>
          </p:nvPr>
        </p:nvSpPr>
        <p:spPr>
          <a:xfrm>
            <a:off x="6088132" y="1855304"/>
            <a:ext cx="3075745" cy="1710664"/>
          </a:xfrm>
          <a:prstGeom prst="rect">
            <a:avLst/>
          </a:prstGeom>
        </p:spPr>
        <p:txBody>
          <a:bodyPr/>
          <a:lstStyle/>
          <a:p>
            <a:endParaRPr lang="id-ID"/>
          </a:p>
        </p:txBody>
      </p:sp>
      <p:sp>
        <p:nvSpPr>
          <p:cNvPr id="15" name="Picture Placeholder 2"/>
          <p:cNvSpPr>
            <a:spLocks noGrp="1"/>
          </p:cNvSpPr>
          <p:nvPr>
            <p:ph type="pic" sz="quarter" idx="26"/>
          </p:nvPr>
        </p:nvSpPr>
        <p:spPr>
          <a:xfrm>
            <a:off x="6098073" y="0"/>
            <a:ext cx="3065804" cy="1842052"/>
          </a:xfrm>
          <a:prstGeom prst="rect">
            <a:avLst/>
          </a:prstGeom>
        </p:spPr>
        <p:txBody>
          <a:bodyPr/>
          <a:lstStyle/>
          <a:p>
            <a:endParaRPr lang="id-ID"/>
          </a:p>
        </p:txBody>
      </p:sp>
      <p:sp>
        <p:nvSpPr>
          <p:cNvPr id="16" name="Picture Placeholder 2"/>
          <p:cNvSpPr>
            <a:spLocks noGrp="1"/>
          </p:cNvSpPr>
          <p:nvPr>
            <p:ph type="pic" sz="quarter" idx="27"/>
          </p:nvPr>
        </p:nvSpPr>
        <p:spPr>
          <a:xfrm>
            <a:off x="3061049" y="5261112"/>
            <a:ext cx="3037024" cy="1610139"/>
          </a:xfrm>
          <a:prstGeom prst="rect">
            <a:avLst/>
          </a:prstGeom>
        </p:spPr>
        <p:txBody>
          <a:bodyPr/>
          <a:lstStyle/>
          <a:p>
            <a:endParaRPr lang="id-ID"/>
          </a:p>
        </p:txBody>
      </p:sp>
      <p:sp>
        <p:nvSpPr>
          <p:cNvPr id="17" name="Picture Placeholder 2"/>
          <p:cNvSpPr>
            <a:spLocks noGrp="1"/>
          </p:cNvSpPr>
          <p:nvPr>
            <p:ph type="pic" sz="quarter" idx="28"/>
          </p:nvPr>
        </p:nvSpPr>
        <p:spPr>
          <a:xfrm>
            <a:off x="3051108" y="3565968"/>
            <a:ext cx="3051316" cy="1695144"/>
          </a:xfrm>
          <a:prstGeom prst="rect">
            <a:avLst/>
          </a:prstGeom>
        </p:spPr>
        <p:txBody>
          <a:bodyPr/>
          <a:lstStyle/>
          <a:p>
            <a:endParaRPr lang="id-ID"/>
          </a:p>
        </p:txBody>
      </p:sp>
      <p:sp>
        <p:nvSpPr>
          <p:cNvPr id="18" name="Picture Placeholder 2"/>
          <p:cNvSpPr>
            <a:spLocks noGrp="1"/>
          </p:cNvSpPr>
          <p:nvPr>
            <p:ph type="pic" sz="quarter" idx="29"/>
          </p:nvPr>
        </p:nvSpPr>
        <p:spPr>
          <a:xfrm>
            <a:off x="3051109" y="1855304"/>
            <a:ext cx="3028122" cy="1697412"/>
          </a:xfrm>
          <a:prstGeom prst="rect">
            <a:avLst/>
          </a:prstGeom>
        </p:spPr>
        <p:txBody>
          <a:bodyPr/>
          <a:lstStyle/>
          <a:p>
            <a:endParaRPr lang="id-ID"/>
          </a:p>
        </p:txBody>
      </p:sp>
      <p:sp>
        <p:nvSpPr>
          <p:cNvPr id="19" name="Picture Placeholder 2"/>
          <p:cNvSpPr>
            <a:spLocks noGrp="1"/>
          </p:cNvSpPr>
          <p:nvPr>
            <p:ph type="pic" sz="quarter" idx="30"/>
          </p:nvPr>
        </p:nvSpPr>
        <p:spPr>
          <a:xfrm>
            <a:off x="3061049" y="13252"/>
            <a:ext cx="3028122" cy="1828800"/>
          </a:xfrm>
          <a:prstGeom prst="rect">
            <a:avLst/>
          </a:prstGeom>
        </p:spPr>
        <p:txBody>
          <a:bodyPr/>
          <a:lstStyle/>
          <a:p>
            <a:endParaRPr lang="id-ID"/>
          </a:p>
        </p:txBody>
      </p:sp>
      <p:sp>
        <p:nvSpPr>
          <p:cNvPr id="20" name="TextBox 19"/>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21" name="TextBox 20"/>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22" name="Straight Connector 21"/>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7430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Normal Center">
    <p:spTree>
      <p:nvGrpSpPr>
        <p:cNvPr id="1" name=""/>
        <p:cNvGrpSpPr/>
        <p:nvPr/>
      </p:nvGrpSpPr>
      <p:grpSpPr>
        <a:xfrm>
          <a:off x="0" y="0"/>
          <a:ext cx="0" cy="0"/>
          <a:chOff x="0" y="0"/>
          <a:chExt cx="0" cy="0"/>
        </a:xfrm>
      </p:grpSpPr>
      <p:sp>
        <p:nvSpPr>
          <p:cNvPr id="6" name="Picture Placeholder 3"/>
          <p:cNvSpPr>
            <a:spLocks noGrp="1"/>
          </p:cNvSpPr>
          <p:nvPr>
            <p:ph type="pic" sz="quarter" idx="23"/>
          </p:nvPr>
        </p:nvSpPr>
        <p:spPr>
          <a:xfrm>
            <a:off x="887896" y="2859710"/>
            <a:ext cx="3328416" cy="1472184"/>
          </a:xfrm>
          <a:prstGeom prst="rect">
            <a:avLst/>
          </a:prstGeo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endParaRPr lang="en-US" dirty="0"/>
          </a:p>
        </p:txBody>
      </p:sp>
      <p:sp>
        <p:nvSpPr>
          <p:cNvPr id="7" name="Picture Placeholder 3"/>
          <p:cNvSpPr>
            <a:spLocks noGrp="1"/>
          </p:cNvSpPr>
          <p:nvPr>
            <p:ph type="pic" sz="quarter" idx="24"/>
          </p:nvPr>
        </p:nvSpPr>
        <p:spPr>
          <a:xfrm>
            <a:off x="4405288" y="2859710"/>
            <a:ext cx="3328416" cy="1472184"/>
          </a:xfrm>
          <a:prstGeom prst="rect">
            <a:avLst/>
          </a:prstGeo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endParaRPr lang="en-US" dirty="0"/>
          </a:p>
        </p:txBody>
      </p:sp>
      <p:sp>
        <p:nvSpPr>
          <p:cNvPr id="8" name="Picture Placeholder 3"/>
          <p:cNvSpPr>
            <a:spLocks noGrp="1"/>
          </p:cNvSpPr>
          <p:nvPr>
            <p:ph type="pic" sz="quarter" idx="25"/>
          </p:nvPr>
        </p:nvSpPr>
        <p:spPr>
          <a:xfrm>
            <a:off x="7922680" y="2859710"/>
            <a:ext cx="3328416" cy="1472184"/>
          </a:xfrm>
          <a:prstGeom prst="rect">
            <a:avLst/>
          </a:prstGeo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endParaRPr lang="en-US" dirty="0"/>
          </a:p>
        </p:txBody>
      </p:sp>
      <p:sp>
        <p:nvSpPr>
          <p:cNvPr id="9"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11"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
        <p:nvSpPr>
          <p:cNvPr id="10" name="TextBox 9"/>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5" name="TextBox 14"/>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6" name="Straight Connector 15"/>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14845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4_placeholder 4">
    <p:spTree>
      <p:nvGrpSpPr>
        <p:cNvPr id="1" name=""/>
        <p:cNvGrpSpPr/>
        <p:nvPr/>
      </p:nvGrpSpPr>
      <p:grpSpPr>
        <a:xfrm>
          <a:off x="0" y="0"/>
          <a:ext cx="0" cy="0"/>
          <a:chOff x="0" y="0"/>
          <a:chExt cx="0" cy="0"/>
        </a:xfrm>
      </p:grpSpPr>
      <p:sp>
        <p:nvSpPr>
          <p:cNvPr id="9" name="Picture Placeholder 2"/>
          <p:cNvSpPr>
            <a:spLocks noGrp="1"/>
          </p:cNvSpPr>
          <p:nvPr>
            <p:ph type="pic" sz="quarter" idx="11"/>
          </p:nvPr>
        </p:nvSpPr>
        <p:spPr>
          <a:xfrm>
            <a:off x="457206" y="2014123"/>
            <a:ext cx="1855305" cy="1709530"/>
          </a:xfrm>
        </p:spPr>
        <p:txBody>
          <a:bodyPr/>
          <a:lstStyle/>
          <a:p>
            <a:endParaRPr lang="id-ID"/>
          </a:p>
        </p:txBody>
      </p:sp>
      <p:sp>
        <p:nvSpPr>
          <p:cNvPr id="11" name="Picture Placeholder 2"/>
          <p:cNvSpPr>
            <a:spLocks noGrp="1"/>
          </p:cNvSpPr>
          <p:nvPr>
            <p:ph type="pic" sz="quarter" idx="12"/>
          </p:nvPr>
        </p:nvSpPr>
        <p:spPr>
          <a:xfrm>
            <a:off x="457205" y="4088088"/>
            <a:ext cx="1855305" cy="1709530"/>
          </a:xfrm>
        </p:spPr>
        <p:txBody>
          <a:bodyPr/>
          <a:lstStyle/>
          <a:p>
            <a:endParaRPr lang="id-ID"/>
          </a:p>
        </p:txBody>
      </p:sp>
      <p:sp>
        <p:nvSpPr>
          <p:cNvPr id="12" name="Picture Placeholder 2"/>
          <p:cNvSpPr>
            <a:spLocks noGrp="1"/>
          </p:cNvSpPr>
          <p:nvPr>
            <p:ph type="pic" sz="quarter" idx="13"/>
          </p:nvPr>
        </p:nvSpPr>
        <p:spPr>
          <a:xfrm>
            <a:off x="9846371" y="2014123"/>
            <a:ext cx="1855305" cy="1709530"/>
          </a:xfrm>
        </p:spPr>
        <p:txBody>
          <a:bodyPr/>
          <a:lstStyle/>
          <a:p>
            <a:endParaRPr lang="id-ID"/>
          </a:p>
        </p:txBody>
      </p:sp>
      <p:sp>
        <p:nvSpPr>
          <p:cNvPr id="13" name="Picture Placeholder 2"/>
          <p:cNvSpPr>
            <a:spLocks noGrp="1"/>
          </p:cNvSpPr>
          <p:nvPr>
            <p:ph type="pic" sz="quarter" idx="14"/>
          </p:nvPr>
        </p:nvSpPr>
        <p:spPr>
          <a:xfrm>
            <a:off x="9846370" y="4088088"/>
            <a:ext cx="1855305" cy="1709530"/>
          </a:xfrm>
        </p:spPr>
        <p:txBody>
          <a:bodyPr/>
          <a:lstStyle/>
          <a:p>
            <a:endParaRPr lang="id-ID"/>
          </a:p>
        </p:txBody>
      </p:sp>
      <p:sp>
        <p:nvSpPr>
          <p:cNvPr id="14"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16"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
        <p:nvSpPr>
          <p:cNvPr id="15" name="TextBox 14"/>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20" name="TextBox 19"/>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21" name="Straight Connector 20"/>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9620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5_placeholder 4 center">
    <p:spTree>
      <p:nvGrpSpPr>
        <p:cNvPr id="1" name=""/>
        <p:cNvGrpSpPr/>
        <p:nvPr/>
      </p:nvGrpSpPr>
      <p:grpSpPr>
        <a:xfrm>
          <a:off x="0" y="0"/>
          <a:ext cx="0" cy="0"/>
          <a:chOff x="0" y="0"/>
          <a:chExt cx="0" cy="0"/>
        </a:xfrm>
      </p:grpSpPr>
      <p:sp>
        <p:nvSpPr>
          <p:cNvPr id="9" name="Picture Placeholder 2"/>
          <p:cNvSpPr>
            <a:spLocks noGrp="1"/>
          </p:cNvSpPr>
          <p:nvPr>
            <p:ph type="pic" sz="quarter" idx="11"/>
          </p:nvPr>
        </p:nvSpPr>
        <p:spPr>
          <a:xfrm>
            <a:off x="4048547" y="2014123"/>
            <a:ext cx="1855305" cy="1709530"/>
          </a:xfrm>
        </p:spPr>
        <p:txBody>
          <a:bodyPr/>
          <a:lstStyle/>
          <a:p>
            <a:endParaRPr lang="id-ID"/>
          </a:p>
        </p:txBody>
      </p:sp>
      <p:sp>
        <p:nvSpPr>
          <p:cNvPr id="11" name="Picture Placeholder 2"/>
          <p:cNvSpPr>
            <a:spLocks noGrp="1"/>
          </p:cNvSpPr>
          <p:nvPr>
            <p:ph type="pic" sz="quarter" idx="12"/>
          </p:nvPr>
        </p:nvSpPr>
        <p:spPr>
          <a:xfrm>
            <a:off x="4048546" y="4088088"/>
            <a:ext cx="1855305" cy="1709530"/>
          </a:xfrm>
        </p:spPr>
        <p:txBody>
          <a:bodyPr/>
          <a:lstStyle/>
          <a:p>
            <a:endParaRPr lang="id-ID"/>
          </a:p>
        </p:txBody>
      </p:sp>
      <p:sp>
        <p:nvSpPr>
          <p:cNvPr id="12" name="Picture Placeholder 2"/>
          <p:cNvSpPr>
            <a:spLocks noGrp="1"/>
          </p:cNvSpPr>
          <p:nvPr>
            <p:ph type="pic" sz="quarter" idx="13"/>
          </p:nvPr>
        </p:nvSpPr>
        <p:spPr>
          <a:xfrm>
            <a:off x="6255027" y="2014123"/>
            <a:ext cx="1855305" cy="1709530"/>
          </a:xfrm>
        </p:spPr>
        <p:txBody>
          <a:bodyPr/>
          <a:lstStyle/>
          <a:p>
            <a:endParaRPr lang="id-ID"/>
          </a:p>
        </p:txBody>
      </p:sp>
      <p:sp>
        <p:nvSpPr>
          <p:cNvPr id="13" name="Picture Placeholder 2"/>
          <p:cNvSpPr>
            <a:spLocks noGrp="1"/>
          </p:cNvSpPr>
          <p:nvPr>
            <p:ph type="pic" sz="quarter" idx="14"/>
          </p:nvPr>
        </p:nvSpPr>
        <p:spPr>
          <a:xfrm>
            <a:off x="6255026" y="4088088"/>
            <a:ext cx="1855305" cy="1709530"/>
          </a:xfrm>
        </p:spPr>
        <p:txBody>
          <a:bodyPr/>
          <a:lstStyle/>
          <a:p>
            <a:endParaRPr lang="id-ID"/>
          </a:p>
        </p:txBody>
      </p:sp>
      <p:sp>
        <p:nvSpPr>
          <p:cNvPr id="15" name="TextBox 14"/>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20" name="TextBox 19"/>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21" name="Straight Connector 20"/>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20397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_circle 1">
    <p:spTree>
      <p:nvGrpSpPr>
        <p:cNvPr id="1" name=""/>
        <p:cNvGrpSpPr/>
        <p:nvPr/>
      </p:nvGrpSpPr>
      <p:grpSpPr>
        <a:xfrm>
          <a:off x="0" y="0"/>
          <a:ext cx="0" cy="0"/>
          <a:chOff x="0" y="0"/>
          <a:chExt cx="0" cy="0"/>
        </a:xfrm>
      </p:grpSpPr>
      <p:sp>
        <p:nvSpPr>
          <p:cNvPr id="14" name="Picture Placeholder 3"/>
          <p:cNvSpPr>
            <a:spLocks noGrp="1" noChangeAspect="1"/>
          </p:cNvSpPr>
          <p:nvPr>
            <p:ph type="pic" sz="quarter" idx="11"/>
          </p:nvPr>
        </p:nvSpPr>
        <p:spPr>
          <a:xfrm>
            <a:off x="1442872" y="2504663"/>
            <a:ext cx="2520000" cy="2520000"/>
          </a:xfrm>
          <a:prstGeom prst="ellipse">
            <a:avLst/>
          </a:prstGeom>
        </p:spPr>
        <p:txBody>
          <a:bodyPr lIns="182880" tIns="91440" rIns="182880" bIns="91440"/>
          <a:lstStyle>
            <a:lvl1pPr marL="0" indent="0">
              <a:buFontTx/>
              <a:buNone/>
              <a:defRPr/>
            </a:lvl1pPr>
          </a:lstStyle>
          <a:p>
            <a:endParaRPr lang="en-US" dirty="0"/>
          </a:p>
        </p:txBody>
      </p:sp>
      <p:sp>
        <p:nvSpPr>
          <p:cNvPr id="16" name="Picture Placeholder 3"/>
          <p:cNvSpPr>
            <a:spLocks noGrp="1" noChangeAspect="1"/>
          </p:cNvSpPr>
          <p:nvPr>
            <p:ph type="pic" sz="quarter" idx="12"/>
          </p:nvPr>
        </p:nvSpPr>
        <p:spPr>
          <a:xfrm>
            <a:off x="4732617" y="2504663"/>
            <a:ext cx="2520000" cy="2520000"/>
          </a:xfrm>
          <a:prstGeom prst="ellipse">
            <a:avLst/>
          </a:prstGeom>
        </p:spPr>
        <p:txBody>
          <a:bodyPr lIns="182880" tIns="91440" rIns="182880" bIns="91440"/>
          <a:lstStyle>
            <a:lvl1pPr marL="0" indent="0">
              <a:buFontTx/>
              <a:buNone/>
              <a:defRPr/>
            </a:lvl1pPr>
          </a:lstStyle>
          <a:p>
            <a:endParaRPr lang="en-US" dirty="0"/>
          </a:p>
        </p:txBody>
      </p:sp>
      <p:sp>
        <p:nvSpPr>
          <p:cNvPr id="17" name="Picture Placeholder 3"/>
          <p:cNvSpPr>
            <a:spLocks noGrp="1" noChangeAspect="1"/>
          </p:cNvSpPr>
          <p:nvPr>
            <p:ph type="pic" sz="quarter" idx="13"/>
          </p:nvPr>
        </p:nvSpPr>
        <p:spPr>
          <a:xfrm>
            <a:off x="8022362" y="2504663"/>
            <a:ext cx="2520000" cy="2520000"/>
          </a:xfrm>
          <a:prstGeom prst="ellipse">
            <a:avLst/>
          </a:prstGeom>
        </p:spPr>
        <p:txBody>
          <a:bodyPr lIns="182880" tIns="91440" rIns="182880" bIns="91440"/>
          <a:lstStyle>
            <a:lvl1pPr marL="0" indent="0">
              <a:buFontTx/>
              <a:buNone/>
              <a:defRPr/>
            </a:lvl1pPr>
          </a:lstStyle>
          <a:p>
            <a:endParaRPr lang="en-US" dirty="0"/>
          </a:p>
        </p:txBody>
      </p:sp>
      <p:sp>
        <p:nvSpPr>
          <p:cNvPr id="9"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11"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
        <p:nvSpPr>
          <p:cNvPr id="10" name="TextBox 9"/>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5" name="TextBox 14"/>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9" name="Straight Connector 18"/>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36667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6_placeholder 4">
    <p:spTree>
      <p:nvGrpSpPr>
        <p:cNvPr id="1" name=""/>
        <p:cNvGrpSpPr/>
        <p:nvPr/>
      </p:nvGrpSpPr>
      <p:grpSpPr>
        <a:xfrm>
          <a:off x="0" y="0"/>
          <a:ext cx="0" cy="0"/>
          <a:chOff x="0" y="0"/>
          <a:chExt cx="0" cy="0"/>
        </a:xfrm>
      </p:grpSpPr>
      <p:sp>
        <p:nvSpPr>
          <p:cNvPr id="9" name="Picture Placeholder 2"/>
          <p:cNvSpPr>
            <a:spLocks noGrp="1"/>
          </p:cNvSpPr>
          <p:nvPr>
            <p:ph type="pic" sz="quarter" idx="11"/>
          </p:nvPr>
        </p:nvSpPr>
        <p:spPr>
          <a:xfrm>
            <a:off x="0" y="2176462"/>
            <a:ext cx="4267200" cy="4189917"/>
          </a:xfrm>
        </p:spPr>
        <p:txBody>
          <a:bodyPr/>
          <a:lstStyle/>
          <a:p>
            <a:endParaRPr lang="id-ID"/>
          </a:p>
        </p:txBody>
      </p:sp>
      <p:sp>
        <p:nvSpPr>
          <p:cNvPr id="11" name="Picture Placeholder 2"/>
          <p:cNvSpPr>
            <a:spLocks noGrp="1"/>
          </p:cNvSpPr>
          <p:nvPr>
            <p:ph type="pic" sz="quarter" idx="12"/>
          </p:nvPr>
        </p:nvSpPr>
        <p:spPr>
          <a:xfrm>
            <a:off x="4406348" y="2176463"/>
            <a:ext cx="2511287" cy="1630018"/>
          </a:xfrm>
        </p:spPr>
        <p:txBody>
          <a:bodyPr/>
          <a:lstStyle/>
          <a:p>
            <a:endParaRPr lang="id-ID"/>
          </a:p>
        </p:txBody>
      </p:sp>
      <p:sp>
        <p:nvSpPr>
          <p:cNvPr id="12" name="Picture Placeholder 2"/>
          <p:cNvSpPr>
            <a:spLocks noGrp="1"/>
          </p:cNvSpPr>
          <p:nvPr>
            <p:ph type="pic" sz="quarter" idx="13"/>
          </p:nvPr>
        </p:nvSpPr>
        <p:spPr>
          <a:xfrm>
            <a:off x="7043531" y="2176463"/>
            <a:ext cx="2511287" cy="1630018"/>
          </a:xfrm>
        </p:spPr>
        <p:txBody>
          <a:bodyPr/>
          <a:lstStyle/>
          <a:p>
            <a:endParaRPr lang="id-ID"/>
          </a:p>
        </p:txBody>
      </p:sp>
      <p:sp>
        <p:nvSpPr>
          <p:cNvPr id="13" name="Picture Placeholder 2"/>
          <p:cNvSpPr>
            <a:spLocks noGrp="1"/>
          </p:cNvSpPr>
          <p:nvPr>
            <p:ph type="pic" sz="quarter" idx="14"/>
          </p:nvPr>
        </p:nvSpPr>
        <p:spPr>
          <a:xfrm>
            <a:off x="9680713" y="2176462"/>
            <a:ext cx="2511287" cy="1630018"/>
          </a:xfrm>
        </p:spPr>
        <p:txBody>
          <a:bodyPr/>
          <a:lstStyle/>
          <a:p>
            <a:endParaRPr lang="id-ID"/>
          </a:p>
        </p:txBody>
      </p:sp>
      <p:sp>
        <p:nvSpPr>
          <p:cNvPr id="14" name="Title 1"/>
          <p:cNvSpPr>
            <a:spLocks noGrp="1"/>
          </p:cNvSpPr>
          <p:nvPr>
            <p:ph type="title"/>
          </p:nvPr>
        </p:nvSpPr>
        <p:spPr>
          <a:xfrm>
            <a:off x="470455" y="458073"/>
            <a:ext cx="11357112" cy="562527"/>
          </a:xfrm>
        </p:spPr>
        <p:txBody>
          <a:bodyPr>
            <a:normAutofit/>
          </a:bodyPr>
          <a:lstStyle>
            <a:lvl1pPr algn="l">
              <a:defRPr sz="3200">
                <a:solidFill>
                  <a:schemeClr val="tx1"/>
                </a:solidFill>
                <a:latin typeface="+mj-lt"/>
              </a:defRPr>
            </a:lvl1pPr>
          </a:lstStyle>
          <a:p>
            <a:r>
              <a:rPr lang="en-US"/>
              <a:t>Click to edit Master title style</a:t>
            </a:r>
            <a:endParaRPr lang="id-ID"/>
          </a:p>
        </p:txBody>
      </p:sp>
      <p:sp>
        <p:nvSpPr>
          <p:cNvPr id="16" name="Text Placeholder 7"/>
          <p:cNvSpPr>
            <a:spLocks noGrp="1"/>
          </p:cNvSpPr>
          <p:nvPr>
            <p:ph type="body" sz="quarter" idx="10"/>
          </p:nvPr>
        </p:nvSpPr>
        <p:spPr>
          <a:xfrm>
            <a:off x="470455" y="928942"/>
            <a:ext cx="11357112" cy="436908"/>
          </a:xfrm>
        </p:spPr>
        <p:txBody>
          <a:bodyPr>
            <a:normAutofit/>
          </a:bodyPr>
          <a:lstStyle>
            <a:lvl1pPr marL="0" indent="0" algn="l">
              <a:buNone/>
              <a:defRPr sz="1600">
                <a:solidFill>
                  <a:schemeClr val="tx1">
                    <a:lumMod val="50000"/>
                    <a:lumOff val="50000"/>
                  </a:schemeClr>
                </a:solidFill>
                <a:latin typeface="+mn-lt"/>
              </a:defRPr>
            </a:lvl1pPr>
          </a:lstStyle>
          <a:p>
            <a:pPr lvl="0"/>
            <a:r>
              <a:rPr lang="en-US"/>
              <a:t>Click to edit Master text styles</a:t>
            </a:r>
          </a:p>
        </p:txBody>
      </p:sp>
      <p:sp>
        <p:nvSpPr>
          <p:cNvPr id="15" name="TextBox 14"/>
          <p:cNvSpPr txBox="1"/>
          <p:nvPr userDrawn="1"/>
        </p:nvSpPr>
        <p:spPr>
          <a:xfrm>
            <a:off x="11513168"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20" name="TextBox 19"/>
          <p:cNvSpPr txBox="1"/>
          <p:nvPr userDrawn="1"/>
        </p:nvSpPr>
        <p:spPr>
          <a:xfrm>
            <a:off x="10793913"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21" name="Straight Connector 20"/>
          <p:cNvCxnSpPr/>
          <p:nvPr userDrawn="1"/>
        </p:nvCxnSpPr>
        <p:spPr>
          <a:xfrm>
            <a:off x="11418184"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2747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Normal Center">
    <p:spTree>
      <p:nvGrpSpPr>
        <p:cNvPr id="1" name=""/>
        <p:cNvGrpSpPr/>
        <p:nvPr/>
      </p:nvGrpSpPr>
      <p:grpSpPr>
        <a:xfrm>
          <a:off x="0" y="0"/>
          <a:ext cx="0" cy="0"/>
          <a:chOff x="0" y="0"/>
          <a:chExt cx="0" cy="0"/>
        </a:xfrm>
      </p:grpSpPr>
      <p:sp>
        <p:nvSpPr>
          <p:cNvPr id="4" name="Title 1"/>
          <p:cNvSpPr>
            <a:spLocks noGrp="1"/>
          </p:cNvSpPr>
          <p:nvPr>
            <p:ph type="title"/>
          </p:nvPr>
        </p:nvSpPr>
        <p:spPr>
          <a:xfrm>
            <a:off x="470455" y="458073"/>
            <a:ext cx="11357112" cy="562527"/>
          </a:xfrm>
        </p:spPr>
        <p:txBody>
          <a:bodyPr>
            <a:normAutofit/>
          </a:bodyPr>
          <a:lstStyle>
            <a:lvl1pPr algn="l">
              <a:defRPr sz="2800">
                <a:solidFill>
                  <a:schemeClr val="tx1"/>
                </a:solidFill>
                <a:latin typeface="+mj-lt"/>
              </a:defRPr>
            </a:lvl1pPr>
          </a:lstStyle>
          <a:p>
            <a:r>
              <a:rPr lang="en-US"/>
              <a:t>Click to edit Master title style</a:t>
            </a:r>
            <a:endParaRPr lang="id-ID"/>
          </a:p>
        </p:txBody>
      </p:sp>
      <p:sp>
        <p:nvSpPr>
          <p:cNvPr id="5" name="Text Placeholder 7"/>
          <p:cNvSpPr>
            <a:spLocks noGrp="1"/>
          </p:cNvSpPr>
          <p:nvPr>
            <p:ph type="body" sz="quarter" idx="10"/>
          </p:nvPr>
        </p:nvSpPr>
        <p:spPr>
          <a:xfrm>
            <a:off x="470455" y="995202"/>
            <a:ext cx="11357112" cy="436908"/>
          </a:xfrm>
        </p:spPr>
        <p:txBody>
          <a:bodyPr>
            <a:normAutofit/>
          </a:bodyPr>
          <a:lstStyle>
            <a:lvl1pPr marL="0" indent="0" algn="l">
              <a:buNone/>
              <a:defRPr sz="1600">
                <a:solidFill>
                  <a:schemeClr val="tx1"/>
                </a:solidFill>
                <a:latin typeface="+mn-lt"/>
              </a:defRPr>
            </a:lvl1pPr>
          </a:lstStyle>
          <a:p>
            <a:pPr lvl="0"/>
            <a:r>
              <a:rPr lang="en-US"/>
              <a:t>Click to edit Master text styles</a:t>
            </a:r>
          </a:p>
        </p:txBody>
      </p:sp>
      <p:sp>
        <p:nvSpPr>
          <p:cNvPr id="6" name="Picture Placeholder 3"/>
          <p:cNvSpPr>
            <a:spLocks noGrp="1"/>
          </p:cNvSpPr>
          <p:nvPr>
            <p:ph type="pic" sz="quarter" idx="23"/>
          </p:nvPr>
        </p:nvSpPr>
        <p:spPr>
          <a:xfrm>
            <a:off x="0" y="2859710"/>
            <a:ext cx="12191999" cy="1472184"/>
          </a:xfrm>
          <a:prstGeom prst="rect">
            <a:avLst/>
          </a:prstGeo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endParaRPr lang="en-US" dirty="0"/>
          </a:p>
        </p:txBody>
      </p:sp>
      <p:sp>
        <p:nvSpPr>
          <p:cNvPr id="10" name="TextBox 9"/>
          <p:cNvSpPr txBox="1"/>
          <p:nvPr userDrawn="1"/>
        </p:nvSpPr>
        <p:spPr>
          <a:xfrm>
            <a:off x="1189710" y="6379631"/>
            <a:ext cx="649356" cy="307777"/>
          </a:xfrm>
          <a:prstGeom prst="rect">
            <a:avLst/>
          </a:prstGeom>
          <a:noFill/>
        </p:spPr>
        <p:txBody>
          <a:bodyPr wrap="square" rtlCol="0">
            <a:spAutoFit/>
          </a:bodyPr>
          <a:lstStyle/>
          <a:p>
            <a:fld id="{49B9A1CC-CF23-404A-A754-6B4803B2A082}" type="slidenum">
              <a:rPr lang="id-ID" sz="1400">
                <a:solidFill>
                  <a:srgbClr val="7F7F7F"/>
                </a:solidFill>
              </a:rPr>
              <a:pPr/>
              <a:t>‹#›</a:t>
            </a:fld>
            <a:endParaRPr lang="id-ID" sz="1400">
              <a:solidFill>
                <a:srgbClr val="7F7F7F"/>
              </a:solidFill>
            </a:endParaRPr>
          </a:p>
        </p:txBody>
      </p:sp>
      <p:sp>
        <p:nvSpPr>
          <p:cNvPr id="11" name="TextBox 10"/>
          <p:cNvSpPr txBox="1"/>
          <p:nvPr userDrawn="1"/>
        </p:nvSpPr>
        <p:spPr>
          <a:xfrm>
            <a:off x="470455" y="6392883"/>
            <a:ext cx="753731" cy="307777"/>
          </a:xfrm>
          <a:prstGeom prst="rect">
            <a:avLst/>
          </a:prstGeom>
          <a:noFill/>
        </p:spPr>
        <p:txBody>
          <a:bodyPr wrap="none" rtlCol="0">
            <a:spAutoFit/>
          </a:bodyPr>
          <a:lstStyle/>
          <a:p>
            <a:pPr algn="ctr"/>
            <a:r>
              <a:rPr lang="id-ID" sz="1400" b="1">
                <a:solidFill>
                  <a:srgbClr val="7F7F7F"/>
                </a:solidFill>
              </a:rPr>
              <a:t>SLIDE  </a:t>
            </a:r>
            <a:endParaRPr lang="id-ID" sz="1400" b="1" dirty="0">
              <a:solidFill>
                <a:srgbClr val="7F7F7F"/>
              </a:solidFill>
            </a:endParaRPr>
          </a:p>
        </p:txBody>
      </p:sp>
      <p:cxnSp>
        <p:nvCxnSpPr>
          <p:cNvPr id="12" name="Straight Connector 11"/>
          <p:cNvCxnSpPr/>
          <p:nvPr userDrawn="1"/>
        </p:nvCxnSpPr>
        <p:spPr>
          <a:xfrm>
            <a:off x="1094726" y="6546086"/>
            <a:ext cx="116208" cy="68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2988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2897379499"/>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4049877557"/>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1926D6B-C92E-4C7E-BE32-373C7D62B10D}" type="datetimeFigureOut">
              <a:rPr lang="zh-CN" altLang="en-US" smtClean="0"/>
              <a:t>2019/2/1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425821061"/>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slideLayout" Target="../slideLayouts/slideLayout64.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theme" Target="../theme/theme2.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926D6B-C92E-4C7E-BE32-373C7D62B10D}" type="datetimeFigureOut">
              <a:rPr lang="zh-CN" altLang="en-US" smtClean="0"/>
              <a:t>2019/2/1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524007-FA67-4F89-A7AA-468AFEAD462A}" type="slidenum">
              <a:rPr lang="zh-CN" altLang="en-US" smtClean="0"/>
              <a:t>‹#›</a:t>
            </a:fld>
            <a:endParaRPr lang="zh-CN" altLang="en-US"/>
          </a:p>
        </p:txBody>
      </p:sp>
    </p:spTree>
    <p:extLst>
      <p:ext uri="{BB962C8B-B14F-4D97-AF65-F5344CB8AC3E}">
        <p14:creationId xmlns:p14="http://schemas.microsoft.com/office/powerpoint/2010/main" val="380709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B34C31-475E-4A2F-A9AA-BA95AC06B52C}" type="datetimeFigureOut">
              <a:rPr lang="id-ID" smtClean="0">
                <a:solidFill>
                  <a:srgbClr val="7F7F7F">
                    <a:tint val="75000"/>
                  </a:srgbClr>
                </a:solidFill>
              </a:rPr>
              <a:pPr/>
              <a:t>01/02/2019</a:t>
            </a:fld>
            <a:endParaRPr lang="id-ID">
              <a:solidFill>
                <a:srgbClr val="7F7F7F">
                  <a:tint val="75000"/>
                </a:srgb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solidFill>
                <a:srgbClr val="7F7F7F">
                  <a:tint val="75000"/>
                </a:srgb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E43B4A-7628-478F-BD81-93B0BA7BE246}" type="slidenum">
              <a:rPr lang="id-ID" smtClean="0">
                <a:solidFill>
                  <a:srgbClr val="7F7F7F">
                    <a:tint val="75000"/>
                  </a:srgbClr>
                </a:solidFill>
              </a:rPr>
              <a:pPr/>
              <a:t>‹#›</a:t>
            </a:fld>
            <a:endParaRPr lang="id-ID">
              <a:solidFill>
                <a:srgbClr val="7F7F7F">
                  <a:tint val="75000"/>
                </a:srgbClr>
              </a:solidFill>
            </a:endParaRPr>
          </a:p>
        </p:txBody>
      </p:sp>
    </p:spTree>
    <p:extLst>
      <p:ext uri="{BB962C8B-B14F-4D97-AF65-F5344CB8AC3E}">
        <p14:creationId xmlns:p14="http://schemas.microsoft.com/office/powerpoint/2010/main" val="28811516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rgbClr val="0055C2"/>
          </a:fgClr>
          <a:bgClr>
            <a:schemeClr val="bg1"/>
          </a:bgClr>
        </a:pattFill>
        <a:effectLst/>
      </p:bgPr>
    </p:bg>
    <p:spTree>
      <p:nvGrpSpPr>
        <p:cNvPr id="1" name=""/>
        <p:cNvGrpSpPr/>
        <p:nvPr/>
      </p:nvGrpSpPr>
      <p:grpSpPr>
        <a:xfrm>
          <a:off x="0" y="0"/>
          <a:ext cx="0" cy="0"/>
          <a:chOff x="0" y="0"/>
          <a:chExt cx="0" cy="0"/>
        </a:xfrm>
      </p:grpSpPr>
      <p:sp>
        <p:nvSpPr>
          <p:cNvPr id="5" name="矩形 4"/>
          <p:cNvSpPr/>
          <p:nvPr/>
        </p:nvSpPr>
        <p:spPr>
          <a:xfrm>
            <a:off x="0" y="-475664"/>
            <a:ext cx="337625" cy="337625"/>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55C2"/>
              </a:solidFill>
            </a:endParaRPr>
          </a:p>
        </p:txBody>
      </p:sp>
      <p:sp>
        <p:nvSpPr>
          <p:cNvPr id="6" name="矩形 5"/>
          <p:cNvSpPr/>
          <p:nvPr/>
        </p:nvSpPr>
        <p:spPr>
          <a:xfrm>
            <a:off x="562708" y="-475664"/>
            <a:ext cx="337625" cy="337625"/>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矩形 6"/>
          <p:cNvSpPr/>
          <p:nvPr/>
        </p:nvSpPr>
        <p:spPr>
          <a:xfrm>
            <a:off x="1101968" y="-475664"/>
            <a:ext cx="337625" cy="337625"/>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C00"/>
              </a:solidFill>
            </a:endParaRPr>
          </a:p>
        </p:txBody>
      </p:sp>
      <p:sp>
        <p:nvSpPr>
          <p:cNvPr id="8" name="矩形 7"/>
          <p:cNvSpPr/>
          <p:nvPr/>
        </p:nvSpPr>
        <p:spPr>
          <a:xfrm>
            <a:off x="1650604" y="-475664"/>
            <a:ext cx="337625" cy="33762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04040"/>
              </a:solidFill>
            </a:endParaRPr>
          </a:p>
        </p:txBody>
      </p:sp>
      <p:grpSp>
        <p:nvGrpSpPr>
          <p:cNvPr id="150" name="组合 149"/>
          <p:cNvGrpSpPr/>
          <p:nvPr/>
        </p:nvGrpSpPr>
        <p:grpSpPr>
          <a:xfrm>
            <a:off x="1988229" y="483325"/>
            <a:ext cx="8331428" cy="5854245"/>
            <a:chOff x="3409950" y="952500"/>
            <a:chExt cx="5372100" cy="4953000"/>
          </a:xfrm>
        </p:grpSpPr>
        <p:grpSp>
          <p:nvGrpSpPr>
            <p:cNvPr id="18" name="组合 17"/>
            <p:cNvGrpSpPr/>
            <p:nvPr/>
          </p:nvGrpSpPr>
          <p:grpSpPr>
            <a:xfrm>
              <a:off x="3409950" y="952500"/>
              <a:ext cx="5372100" cy="4953000"/>
              <a:chOff x="3409950" y="952500"/>
              <a:chExt cx="5372100" cy="4953000"/>
            </a:xfrm>
            <a:effectLst>
              <a:outerShdw blurRad="63500" sx="102000" sy="102000" algn="ctr" rotWithShape="0">
                <a:prstClr val="black">
                  <a:alpha val="20000"/>
                </a:prstClr>
              </a:outerShdw>
            </a:effectLst>
          </p:grpSpPr>
          <p:grpSp>
            <p:nvGrpSpPr>
              <p:cNvPr id="9" name="组合 8"/>
              <p:cNvGrpSpPr/>
              <p:nvPr/>
            </p:nvGrpSpPr>
            <p:grpSpPr>
              <a:xfrm>
                <a:off x="3409950" y="952500"/>
                <a:ext cx="5372100" cy="4953000"/>
                <a:chOff x="3409950" y="952500"/>
                <a:chExt cx="5372100" cy="4953000"/>
              </a:xfrm>
            </p:grpSpPr>
            <p:sp>
              <p:nvSpPr>
                <p:cNvPr id="11" name="任意多边形 10"/>
                <p:cNvSpPr/>
                <p:nvPr/>
              </p:nvSpPr>
              <p:spPr>
                <a:xfrm>
                  <a:off x="3409950" y="952500"/>
                  <a:ext cx="5372100" cy="4953000"/>
                </a:xfrm>
                <a:custGeom>
                  <a:avLst/>
                  <a:gdLst>
                    <a:gd name="connsiteX0" fmla="*/ 5372100 w 5372100"/>
                    <a:gd name="connsiteY0" fmla="*/ 3933408 h 4953000"/>
                    <a:gd name="connsiteX1" fmla="*/ 5372100 w 5372100"/>
                    <a:gd name="connsiteY1" fmla="*/ 4953000 h 4953000"/>
                    <a:gd name="connsiteX2" fmla="*/ 4311367 w 5372100"/>
                    <a:gd name="connsiteY2" fmla="*/ 4953000 h 4953000"/>
                    <a:gd name="connsiteX3" fmla="*/ 0 w 5372100"/>
                    <a:gd name="connsiteY3" fmla="*/ 0 h 4953000"/>
                    <a:gd name="connsiteX4" fmla="*/ 4368965 w 5372100"/>
                    <a:gd name="connsiteY4" fmla="*/ 0 h 4953000"/>
                    <a:gd name="connsiteX5" fmla="*/ 0 w 5372100"/>
                    <a:gd name="connsiteY5" fmla="*/ 4199515 h 495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2100" h="4953000">
                      <a:moveTo>
                        <a:pt x="5372100" y="3933408"/>
                      </a:moveTo>
                      <a:lnTo>
                        <a:pt x="5372100" y="4953000"/>
                      </a:lnTo>
                      <a:lnTo>
                        <a:pt x="4311367" y="4953000"/>
                      </a:lnTo>
                      <a:close/>
                      <a:moveTo>
                        <a:pt x="0" y="0"/>
                      </a:moveTo>
                      <a:lnTo>
                        <a:pt x="4368965" y="0"/>
                      </a:lnTo>
                      <a:lnTo>
                        <a:pt x="0" y="4199515"/>
                      </a:lnTo>
                      <a:close/>
                    </a:path>
                  </a:pathLst>
                </a:custGeom>
                <a:solidFill>
                  <a:srgbClr val="0055C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任意多边形 12"/>
                <p:cNvSpPr/>
                <p:nvPr/>
              </p:nvSpPr>
              <p:spPr>
                <a:xfrm>
                  <a:off x="3409950" y="952500"/>
                  <a:ext cx="5372100" cy="4953000"/>
                </a:xfrm>
                <a:custGeom>
                  <a:avLst/>
                  <a:gdLst>
                    <a:gd name="connsiteX0" fmla="*/ 4368965 w 5372100"/>
                    <a:gd name="connsiteY0" fmla="*/ 0 h 4953000"/>
                    <a:gd name="connsiteX1" fmla="*/ 5372100 w 5372100"/>
                    <a:gd name="connsiteY1" fmla="*/ 0 h 4953000"/>
                    <a:gd name="connsiteX2" fmla="*/ 5372100 w 5372100"/>
                    <a:gd name="connsiteY2" fmla="*/ 3933408 h 4953000"/>
                    <a:gd name="connsiteX3" fmla="*/ 4311367 w 5372100"/>
                    <a:gd name="connsiteY3" fmla="*/ 4953000 h 4953000"/>
                    <a:gd name="connsiteX4" fmla="*/ 0 w 5372100"/>
                    <a:gd name="connsiteY4" fmla="*/ 4953000 h 4953000"/>
                    <a:gd name="connsiteX5" fmla="*/ 0 w 5372100"/>
                    <a:gd name="connsiteY5" fmla="*/ 4199515 h 495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2100" h="4953000">
                      <a:moveTo>
                        <a:pt x="4368965" y="0"/>
                      </a:moveTo>
                      <a:lnTo>
                        <a:pt x="5372100" y="0"/>
                      </a:lnTo>
                      <a:lnTo>
                        <a:pt x="5372100" y="3933408"/>
                      </a:lnTo>
                      <a:lnTo>
                        <a:pt x="4311367" y="4953000"/>
                      </a:lnTo>
                      <a:lnTo>
                        <a:pt x="0" y="4953000"/>
                      </a:lnTo>
                      <a:lnTo>
                        <a:pt x="0" y="4199515"/>
                      </a:lnTo>
                      <a:close/>
                    </a:path>
                  </a:pathLst>
                </a:custGeom>
                <a:solidFill>
                  <a:srgbClr val="FFCC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5" name="矩形 14"/>
              <p:cNvSpPr/>
              <p:nvPr/>
            </p:nvSpPr>
            <p:spPr>
              <a:xfrm>
                <a:off x="3409950" y="952500"/>
                <a:ext cx="5372100" cy="4953000"/>
              </a:xfrm>
              <a:prstGeom prst="rect">
                <a:avLst/>
              </a:prstGeom>
              <a:noFill/>
              <a:ln w="2857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6" name="直角三角形 45"/>
            <p:cNvSpPr/>
            <p:nvPr/>
          </p:nvSpPr>
          <p:spPr>
            <a:xfrm flipV="1">
              <a:off x="3429000" y="1006270"/>
              <a:ext cx="945180" cy="945180"/>
            </a:xfrm>
            <a:prstGeom prst="rtTriangle">
              <a:avLst/>
            </a:prstGeom>
            <a:solidFill>
              <a:srgbClr val="004B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85" name="组合 84"/>
          <p:cNvGrpSpPr/>
          <p:nvPr/>
        </p:nvGrpSpPr>
        <p:grpSpPr>
          <a:xfrm>
            <a:off x="3055578" y="875211"/>
            <a:ext cx="6297427" cy="4858840"/>
            <a:chOff x="3810000" y="1320110"/>
            <a:chExt cx="4572000" cy="4316311"/>
          </a:xfrm>
        </p:grpSpPr>
        <p:sp>
          <p:nvSpPr>
            <p:cNvPr id="84" name="矩形 83"/>
            <p:cNvSpPr/>
            <p:nvPr/>
          </p:nvSpPr>
          <p:spPr>
            <a:xfrm>
              <a:off x="3864772" y="1399648"/>
              <a:ext cx="4462456" cy="4157234"/>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grpSp>
          <p:nvGrpSpPr>
            <p:cNvPr id="83" name="组合 82"/>
            <p:cNvGrpSpPr/>
            <p:nvPr/>
          </p:nvGrpSpPr>
          <p:grpSpPr>
            <a:xfrm>
              <a:off x="3810000" y="1320110"/>
              <a:ext cx="4572000" cy="4316311"/>
              <a:chOff x="3810000" y="1320110"/>
              <a:chExt cx="4572000" cy="4316311"/>
            </a:xfrm>
            <a:effectLst>
              <a:outerShdw blurRad="63500" sx="102000" sy="102000" algn="ctr" rotWithShape="0">
                <a:prstClr val="black">
                  <a:alpha val="40000"/>
                </a:prstClr>
              </a:outerShdw>
            </a:effectLst>
          </p:grpSpPr>
          <p:grpSp>
            <p:nvGrpSpPr>
              <p:cNvPr id="56" name="组合 55"/>
              <p:cNvGrpSpPr/>
              <p:nvPr/>
            </p:nvGrpSpPr>
            <p:grpSpPr>
              <a:xfrm>
                <a:off x="3810000" y="5526878"/>
                <a:ext cx="4572000" cy="109543"/>
                <a:chOff x="3679247" y="1243009"/>
                <a:chExt cx="4157621" cy="82871"/>
              </a:xfrm>
            </p:grpSpPr>
            <p:grpSp>
              <p:nvGrpSpPr>
                <p:cNvPr id="57" name="组合 56"/>
                <p:cNvGrpSpPr/>
                <p:nvPr/>
              </p:nvGrpSpPr>
              <p:grpSpPr>
                <a:xfrm>
                  <a:off x="3679247" y="1243013"/>
                  <a:ext cx="2078811" cy="82867"/>
                  <a:chOff x="3679247" y="1243013"/>
                  <a:chExt cx="2078811" cy="82867"/>
                </a:xfrm>
              </p:grpSpPr>
              <p:sp>
                <p:nvSpPr>
                  <p:cNvPr id="62" name="矩形 6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矩形 6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4" name="矩形 63"/>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8" name="组合 57"/>
                <p:cNvGrpSpPr/>
                <p:nvPr/>
              </p:nvGrpSpPr>
              <p:grpSpPr>
                <a:xfrm>
                  <a:off x="5758058" y="1243009"/>
                  <a:ext cx="2078810" cy="82871"/>
                  <a:chOff x="3679247" y="1243009"/>
                  <a:chExt cx="2078810" cy="82871"/>
                </a:xfrm>
              </p:grpSpPr>
              <p:sp>
                <p:nvSpPr>
                  <p:cNvPr id="59" name="矩形 58"/>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矩形 59"/>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1" name="矩形 60"/>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5" name="组合 64"/>
              <p:cNvGrpSpPr/>
              <p:nvPr/>
            </p:nvGrpSpPr>
            <p:grpSpPr>
              <a:xfrm rot="16200000">
                <a:off x="1761172" y="3475644"/>
                <a:ext cx="4212000" cy="109543"/>
                <a:chOff x="3679247" y="1243009"/>
                <a:chExt cx="4157621" cy="82871"/>
              </a:xfrm>
            </p:grpSpPr>
            <p:grpSp>
              <p:nvGrpSpPr>
                <p:cNvPr id="66" name="组合 65"/>
                <p:cNvGrpSpPr/>
                <p:nvPr/>
              </p:nvGrpSpPr>
              <p:grpSpPr>
                <a:xfrm>
                  <a:off x="3679247" y="1243013"/>
                  <a:ext cx="2078811" cy="82867"/>
                  <a:chOff x="3679247" y="1243013"/>
                  <a:chExt cx="2078811" cy="82867"/>
                </a:xfrm>
              </p:grpSpPr>
              <p:sp>
                <p:nvSpPr>
                  <p:cNvPr id="71" name="矩形 70"/>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矩形 71"/>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3" name="矩形 72"/>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7" name="组合 66"/>
                <p:cNvGrpSpPr/>
                <p:nvPr/>
              </p:nvGrpSpPr>
              <p:grpSpPr>
                <a:xfrm>
                  <a:off x="5758058" y="1243009"/>
                  <a:ext cx="2078810" cy="82871"/>
                  <a:chOff x="3679247" y="1243009"/>
                  <a:chExt cx="2078810" cy="82871"/>
                </a:xfrm>
              </p:grpSpPr>
              <p:sp>
                <p:nvSpPr>
                  <p:cNvPr id="68" name="矩形 67"/>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矩形 68"/>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矩形 69"/>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55" name="组合 54"/>
              <p:cNvGrpSpPr/>
              <p:nvPr/>
            </p:nvGrpSpPr>
            <p:grpSpPr>
              <a:xfrm>
                <a:off x="3810000" y="1320110"/>
                <a:ext cx="4572000" cy="109543"/>
                <a:chOff x="3679247" y="1243009"/>
                <a:chExt cx="4157621" cy="82871"/>
              </a:xfrm>
            </p:grpSpPr>
            <p:grpSp>
              <p:nvGrpSpPr>
                <p:cNvPr id="50" name="组合 49"/>
                <p:cNvGrpSpPr/>
                <p:nvPr/>
              </p:nvGrpSpPr>
              <p:grpSpPr>
                <a:xfrm>
                  <a:off x="3679247" y="1243013"/>
                  <a:ext cx="2078811" cy="82867"/>
                  <a:chOff x="3679247" y="1243013"/>
                  <a:chExt cx="2078811" cy="82867"/>
                </a:xfrm>
              </p:grpSpPr>
              <p:sp>
                <p:nvSpPr>
                  <p:cNvPr id="47" name="矩形 4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矩形 4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矩形 48"/>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1" name="组合 50"/>
                <p:cNvGrpSpPr/>
                <p:nvPr/>
              </p:nvGrpSpPr>
              <p:grpSpPr>
                <a:xfrm>
                  <a:off x="5758058" y="1243009"/>
                  <a:ext cx="2078810" cy="82871"/>
                  <a:chOff x="3679247" y="1243009"/>
                  <a:chExt cx="2078810" cy="82871"/>
                </a:xfrm>
              </p:grpSpPr>
              <p:sp>
                <p:nvSpPr>
                  <p:cNvPr id="52" name="矩形 5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矩形 5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矩形 53"/>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74" name="组合 73"/>
              <p:cNvGrpSpPr/>
              <p:nvPr/>
            </p:nvGrpSpPr>
            <p:grpSpPr>
              <a:xfrm rot="16200000">
                <a:off x="6221228" y="3475645"/>
                <a:ext cx="4212000" cy="109543"/>
                <a:chOff x="3679247" y="1243009"/>
                <a:chExt cx="4157621" cy="82871"/>
              </a:xfrm>
            </p:grpSpPr>
            <p:grpSp>
              <p:nvGrpSpPr>
                <p:cNvPr id="75" name="组合 74"/>
                <p:cNvGrpSpPr/>
                <p:nvPr/>
              </p:nvGrpSpPr>
              <p:grpSpPr>
                <a:xfrm>
                  <a:off x="3679247" y="1243013"/>
                  <a:ext cx="2078811" cy="82867"/>
                  <a:chOff x="3679247" y="1243013"/>
                  <a:chExt cx="2078811" cy="82867"/>
                </a:xfrm>
              </p:grpSpPr>
              <p:sp>
                <p:nvSpPr>
                  <p:cNvPr id="80" name="矩形 79"/>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矩形 80"/>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矩形 81"/>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76" name="组合 75"/>
                <p:cNvGrpSpPr/>
                <p:nvPr/>
              </p:nvGrpSpPr>
              <p:grpSpPr>
                <a:xfrm>
                  <a:off x="5758058" y="1243009"/>
                  <a:ext cx="2078810" cy="82871"/>
                  <a:chOff x="3679247" y="1243009"/>
                  <a:chExt cx="2078810" cy="82871"/>
                </a:xfrm>
              </p:grpSpPr>
              <p:sp>
                <p:nvSpPr>
                  <p:cNvPr id="77" name="矩形 7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矩形 7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矩形 78"/>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grpSp>
      <p:sp>
        <p:nvSpPr>
          <p:cNvPr id="86" name="文本框 85"/>
          <p:cNvSpPr txBox="1"/>
          <p:nvPr/>
        </p:nvSpPr>
        <p:spPr>
          <a:xfrm>
            <a:off x="3764030" y="2645755"/>
            <a:ext cx="4883835" cy="1200329"/>
          </a:xfrm>
          <a:prstGeom prst="rect">
            <a:avLst/>
          </a:prstGeom>
          <a:noFill/>
        </p:spPr>
        <p:txBody>
          <a:bodyPr wrap="square" rtlCol="0">
            <a:spAutoFit/>
          </a:bodyPr>
          <a:lstStyle/>
          <a:p>
            <a:pPr algn="ctr"/>
            <a:r>
              <a:rPr lang="zh-CN" altLang="en-US" sz="3600" dirty="0" smtClean="0">
                <a:solidFill>
                  <a:schemeClr val="bg1"/>
                </a:solidFill>
              </a:rPr>
              <a:t>基于数据挖掘的道路交通异常检测</a:t>
            </a:r>
            <a:endParaRPr lang="zh-CN" altLang="en-US" sz="3600" dirty="0">
              <a:solidFill>
                <a:schemeClr val="bg1"/>
              </a:solidFill>
            </a:endParaRPr>
          </a:p>
        </p:txBody>
      </p:sp>
      <p:grpSp>
        <p:nvGrpSpPr>
          <p:cNvPr id="93" name="组合 92"/>
          <p:cNvGrpSpPr/>
          <p:nvPr/>
        </p:nvGrpSpPr>
        <p:grpSpPr>
          <a:xfrm>
            <a:off x="4132968" y="4972871"/>
            <a:ext cx="626269" cy="76200"/>
            <a:chOff x="407988" y="3143250"/>
            <a:chExt cx="626269" cy="76200"/>
          </a:xfrm>
        </p:grpSpPr>
        <p:sp>
          <p:nvSpPr>
            <p:cNvPr id="94" name="椭圆 93"/>
            <p:cNvSpPr/>
            <p:nvPr/>
          </p:nvSpPr>
          <p:spPr>
            <a:xfrm>
              <a:off x="407988" y="3143250"/>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5" name="椭圆 94"/>
            <p:cNvSpPr/>
            <p:nvPr/>
          </p:nvSpPr>
          <p:spPr>
            <a:xfrm>
              <a:off x="591344" y="3143250"/>
              <a:ext cx="76200" cy="76200"/>
            </a:xfrm>
            <a:prstGeom prst="ellipse">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6" name="椭圆 95"/>
            <p:cNvSpPr/>
            <p:nvPr/>
          </p:nvSpPr>
          <p:spPr>
            <a:xfrm>
              <a:off x="774700" y="3143250"/>
              <a:ext cx="76200" cy="76200"/>
            </a:xfrm>
            <a:prstGeom prst="ellipse">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7" name="椭圆 96"/>
            <p:cNvSpPr/>
            <p:nvPr/>
          </p:nvSpPr>
          <p:spPr>
            <a:xfrm>
              <a:off x="958057" y="3143250"/>
              <a:ext cx="76200" cy="76200"/>
            </a:xfrm>
            <a:prstGeom prst="ellipse">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02" name="直接连接符 101"/>
          <p:cNvCxnSpPr/>
          <p:nvPr/>
        </p:nvCxnSpPr>
        <p:spPr>
          <a:xfrm flipH="1">
            <a:off x="8383552" y="701381"/>
            <a:ext cx="417583" cy="417585"/>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8313399" y="362278"/>
            <a:ext cx="1758064" cy="64268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2541906" y="5700828"/>
            <a:ext cx="417583" cy="417585"/>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1975454" y="5293533"/>
            <a:ext cx="1094814" cy="881024"/>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16608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50"/>
                                        </p:tgtEl>
                                        <p:attrNameLst>
                                          <p:attrName>style.visibility</p:attrName>
                                        </p:attrNameLst>
                                      </p:cBhvr>
                                      <p:to>
                                        <p:strVal val="visible"/>
                                      </p:to>
                                    </p:set>
                                    <p:anim calcmode="lin" valueType="num">
                                      <p:cBhvr additive="base">
                                        <p:cTn id="7" dur="500" fill="hold"/>
                                        <p:tgtEl>
                                          <p:spTgt spid="150"/>
                                        </p:tgtEl>
                                        <p:attrNameLst>
                                          <p:attrName>ppt_x</p:attrName>
                                        </p:attrNameLst>
                                      </p:cBhvr>
                                      <p:tavLst>
                                        <p:tav tm="0">
                                          <p:val>
                                            <p:strVal val="#ppt_x"/>
                                          </p:val>
                                        </p:tav>
                                        <p:tav tm="100000">
                                          <p:val>
                                            <p:strVal val="#ppt_x"/>
                                          </p:val>
                                        </p:tav>
                                      </p:tavLst>
                                    </p:anim>
                                    <p:anim calcmode="lin" valueType="num">
                                      <p:cBhvr additive="base">
                                        <p:cTn id="8" dur="500" fill="hold"/>
                                        <p:tgtEl>
                                          <p:spTgt spid="150"/>
                                        </p:tgtEl>
                                        <p:attrNameLst>
                                          <p:attrName>ppt_y</p:attrName>
                                        </p:attrNameLst>
                                      </p:cBhvr>
                                      <p:tavLst>
                                        <p:tav tm="0">
                                          <p:val>
                                            <p:strVal val="1+#ppt_h/2"/>
                                          </p:val>
                                        </p:tav>
                                        <p:tav tm="100000">
                                          <p:val>
                                            <p:strVal val="#ppt_y"/>
                                          </p:val>
                                        </p:tav>
                                      </p:tavLst>
                                    </p:anim>
                                  </p:childTnLst>
                                </p:cTn>
                              </p:par>
                              <p:par>
                                <p:cTn id="9" presetID="22" presetClass="entr" presetSubtype="1" fill="hold" nodeType="withEffect">
                                  <p:stCondLst>
                                    <p:cond delay="250"/>
                                  </p:stCondLst>
                                  <p:childTnLst>
                                    <p:set>
                                      <p:cBhvr>
                                        <p:cTn id="10" dur="1" fill="hold">
                                          <p:stCondLst>
                                            <p:cond delay="0"/>
                                          </p:stCondLst>
                                        </p:cTn>
                                        <p:tgtEl>
                                          <p:spTgt spid="104"/>
                                        </p:tgtEl>
                                        <p:attrNameLst>
                                          <p:attrName>style.visibility</p:attrName>
                                        </p:attrNameLst>
                                      </p:cBhvr>
                                      <p:to>
                                        <p:strVal val="visible"/>
                                      </p:to>
                                    </p:set>
                                    <p:animEffect transition="in" filter="wipe(up)">
                                      <p:cBhvr>
                                        <p:cTn id="11" dur="500"/>
                                        <p:tgtEl>
                                          <p:spTgt spid="104"/>
                                        </p:tgtEl>
                                      </p:cBhvr>
                                    </p:animEffect>
                                  </p:childTnLst>
                                </p:cTn>
                              </p:par>
                              <p:par>
                                <p:cTn id="12" presetID="22" presetClass="entr" presetSubtype="1" fill="hold" nodeType="withEffect">
                                  <p:stCondLst>
                                    <p:cond delay="500"/>
                                  </p:stCondLst>
                                  <p:childTnLst>
                                    <p:set>
                                      <p:cBhvr>
                                        <p:cTn id="13" dur="1" fill="hold">
                                          <p:stCondLst>
                                            <p:cond delay="0"/>
                                          </p:stCondLst>
                                        </p:cTn>
                                        <p:tgtEl>
                                          <p:spTgt spid="102"/>
                                        </p:tgtEl>
                                        <p:attrNameLst>
                                          <p:attrName>style.visibility</p:attrName>
                                        </p:attrNameLst>
                                      </p:cBhvr>
                                      <p:to>
                                        <p:strVal val="visible"/>
                                      </p:to>
                                    </p:set>
                                    <p:animEffect transition="in" filter="wipe(up)">
                                      <p:cBhvr>
                                        <p:cTn id="14" dur="500"/>
                                        <p:tgtEl>
                                          <p:spTgt spid="102"/>
                                        </p:tgtEl>
                                      </p:cBhvr>
                                    </p:animEffect>
                                  </p:childTnLst>
                                </p:cTn>
                              </p:par>
                              <p:par>
                                <p:cTn id="15" presetID="22" presetClass="entr" presetSubtype="1" fill="hold" nodeType="withEffect">
                                  <p:stCondLst>
                                    <p:cond delay="250"/>
                                  </p:stCondLst>
                                  <p:childTnLst>
                                    <p:set>
                                      <p:cBhvr>
                                        <p:cTn id="16" dur="1" fill="hold">
                                          <p:stCondLst>
                                            <p:cond delay="0"/>
                                          </p:stCondLst>
                                        </p:cTn>
                                        <p:tgtEl>
                                          <p:spTgt spid="108"/>
                                        </p:tgtEl>
                                        <p:attrNameLst>
                                          <p:attrName>style.visibility</p:attrName>
                                        </p:attrNameLst>
                                      </p:cBhvr>
                                      <p:to>
                                        <p:strVal val="visible"/>
                                      </p:to>
                                    </p:set>
                                    <p:animEffect transition="in" filter="wipe(up)">
                                      <p:cBhvr>
                                        <p:cTn id="17" dur="500"/>
                                        <p:tgtEl>
                                          <p:spTgt spid="108"/>
                                        </p:tgtEl>
                                      </p:cBhvr>
                                    </p:animEffect>
                                  </p:childTnLst>
                                </p:cTn>
                              </p:par>
                              <p:par>
                                <p:cTn id="18" presetID="22" presetClass="entr" presetSubtype="1" fill="hold" nodeType="withEffect">
                                  <p:stCondLst>
                                    <p:cond delay="500"/>
                                  </p:stCondLst>
                                  <p:childTnLst>
                                    <p:set>
                                      <p:cBhvr>
                                        <p:cTn id="19" dur="1" fill="hold">
                                          <p:stCondLst>
                                            <p:cond delay="0"/>
                                          </p:stCondLst>
                                        </p:cTn>
                                        <p:tgtEl>
                                          <p:spTgt spid="107"/>
                                        </p:tgtEl>
                                        <p:attrNameLst>
                                          <p:attrName>style.visibility</p:attrName>
                                        </p:attrNameLst>
                                      </p:cBhvr>
                                      <p:to>
                                        <p:strVal val="visible"/>
                                      </p:to>
                                    </p:set>
                                    <p:animEffect transition="in" filter="wipe(up)">
                                      <p:cBhvr>
                                        <p:cTn id="20" dur="500"/>
                                        <p:tgtEl>
                                          <p:spTgt spid="107"/>
                                        </p:tgtEl>
                                      </p:cBhvr>
                                    </p:animEffect>
                                  </p:childTnLst>
                                </p:cTn>
                              </p:par>
                              <p:par>
                                <p:cTn id="21" presetID="9" presetClass="entr" presetSubtype="0" fill="hold" nodeType="withEffect">
                                  <p:stCondLst>
                                    <p:cond delay="500"/>
                                  </p:stCondLst>
                                  <p:childTnLst>
                                    <p:set>
                                      <p:cBhvr>
                                        <p:cTn id="22" dur="1" fill="hold">
                                          <p:stCondLst>
                                            <p:cond delay="0"/>
                                          </p:stCondLst>
                                        </p:cTn>
                                        <p:tgtEl>
                                          <p:spTgt spid="85"/>
                                        </p:tgtEl>
                                        <p:attrNameLst>
                                          <p:attrName>style.visibility</p:attrName>
                                        </p:attrNameLst>
                                      </p:cBhvr>
                                      <p:to>
                                        <p:strVal val="visible"/>
                                      </p:to>
                                    </p:set>
                                    <p:animEffect transition="in" filter="dissolve">
                                      <p:cBhvr>
                                        <p:cTn id="23" dur="500"/>
                                        <p:tgtEl>
                                          <p:spTgt spid="85"/>
                                        </p:tgtEl>
                                      </p:cBhvr>
                                    </p:animEffect>
                                  </p:childTnLst>
                                </p:cTn>
                              </p:par>
                              <p:par>
                                <p:cTn id="24" presetID="10" presetClass="entr" presetSubtype="0" fill="hold" nodeType="withEffect">
                                  <p:stCondLst>
                                    <p:cond delay="500"/>
                                  </p:stCondLst>
                                  <p:childTnLst>
                                    <p:set>
                                      <p:cBhvr>
                                        <p:cTn id="25" dur="1" fill="hold">
                                          <p:stCondLst>
                                            <p:cond delay="0"/>
                                          </p:stCondLst>
                                        </p:cTn>
                                        <p:tgtEl>
                                          <p:spTgt spid="93"/>
                                        </p:tgtEl>
                                        <p:attrNameLst>
                                          <p:attrName>style.visibility</p:attrName>
                                        </p:attrNameLst>
                                      </p:cBhvr>
                                      <p:to>
                                        <p:strVal val="visible"/>
                                      </p:to>
                                    </p:set>
                                    <p:animEffect transition="in" filter="fade">
                                      <p:cBhvr>
                                        <p:cTn id="26" dur="500"/>
                                        <p:tgtEl>
                                          <p:spTgt spid="93"/>
                                        </p:tgtEl>
                                      </p:cBhvr>
                                    </p:animEffect>
                                  </p:childTnLst>
                                </p:cTn>
                              </p:par>
                              <p:par>
                                <p:cTn id="27" presetID="12" presetClass="entr" presetSubtype="4" fill="hold" grpId="0" nodeType="withEffect">
                                  <p:stCondLst>
                                    <p:cond delay="1000"/>
                                  </p:stCondLst>
                                  <p:childTnLst>
                                    <p:set>
                                      <p:cBhvr>
                                        <p:cTn id="28" dur="1" fill="hold">
                                          <p:stCondLst>
                                            <p:cond delay="0"/>
                                          </p:stCondLst>
                                        </p:cTn>
                                        <p:tgtEl>
                                          <p:spTgt spid="86"/>
                                        </p:tgtEl>
                                        <p:attrNameLst>
                                          <p:attrName>style.visibility</p:attrName>
                                        </p:attrNameLst>
                                      </p:cBhvr>
                                      <p:to>
                                        <p:strVal val="visible"/>
                                      </p:to>
                                    </p:set>
                                    <p:anim calcmode="lin" valueType="num">
                                      <p:cBhvr additive="base">
                                        <p:cTn id="29" dur="500"/>
                                        <p:tgtEl>
                                          <p:spTgt spid="86"/>
                                        </p:tgtEl>
                                        <p:attrNameLst>
                                          <p:attrName>ppt_y</p:attrName>
                                        </p:attrNameLst>
                                      </p:cBhvr>
                                      <p:tavLst>
                                        <p:tav tm="0">
                                          <p:val>
                                            <p:strVal val="#ppt_y+#ppt_h*1.125000"/>
                                          </p:val>
                                        </p:tav>
                                        <p:tav tm="100000">
                                          <p:val>
                                            <p:strVal val="#ppt_y"/>
                                          </p:val>
                                        </p:tav>
                                      </p:tavLst>
                                    </p:anim>
                                    <p:animEffect transition="in" filter="wipe(up)">
                                      <p:cBhvr>
                                        <p:cTn id="30"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2" name="组合 71"/>
          <p:cNvGrpSpPr/>
          <p:nvPr/>
        </p:nvGrpSpPr>
        <p:grpSpPr>
          <a:xfrm>
            <a:off x="3219450" y="713321"/>
            <a:ext cx="5753100" cy="5431358"/>
            <a:chOff x="3219450" y="713321"/>
            <a:chExt cx="5753100" cy="5431358"/>
          </a:xfrm>
        </p:grpSpPr>
        <p:grpSp>
          <p:nvGrpSpPr>
            <p:cNvPr id="4" name="组合 3"/>
            <p:cNvGrpSpPr/>
            <p:nvPr/>
          </p:nvGrpSpPr>
          <p:grpSpPr>
            <a:xfrm>
              <a:off x="3219450" y="713321"/>
              <a:ext cx="5753100" cy="5431358"/>
              <a:chOff x="3810000" y="1320110"/>
              <a:chExt cx="4572000" cy="4316311"/>
            </a:xfrm>
          </p:grpSpPr>
          <p:sp>
            <p:nvSpPr>
              <p:cNvPr id="5" name="矩形 4"/>
              <p:cNvSpPr/>
              <p:nvPr/>
            </p:nvSpPr>
            <p:spPr>
              <a:xfrm>
                <a:off x="3864772" y="1399648"/>
                <a:ext cx="4462456" cy="4157234"/>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810000" y="1320110"/>
                <a:ext cx="4572000" cy="4316311"/>
                <a:chOff x="3810000" y="1320110"/>
                <a:chExt cx="4572000" cy="4316311"/>
              </a:xfrm>
              <a:effectLst>
                <a:outerShdw blurRad="63500" sx="102000" sy="102000" algn="ctr" rotWithShape="0">
                  <a:prstClr val="black">
                    <a:alpha val="40000"/>
                  </a:prstClr>
                </a:outerShdw>
              </a:effectLst>
            </p:grpSpPr>
            <p:grpSp>
              <p:nvGrpSpPr>
                <p:cNvPr id="7" name="组合 6"/>
                <p:cNvGrpSpPr/>
                <p:nvPr/>
              </p:nvGrpSpPr>
              <p:grpSpPr>
                <a:xfrm>
                  <a:off x="3810000" y="5526878"/>
                  <a:ext cx="4572000" cy="109543"/>
                  <a:chOff x="3679247" y="1243009"/>
                  <a:chExt cx="4157621" cy="82871"/>
                </a:xfrm>
              </p:grpSpPr>
              <p:grpSp>
                <p:nvGrpSpPr>
                  <p:cNvPr id="35" name="组合 34"/>
                  <p:cNvGrpSpPr/>
                  <p:nvPr/>
                </p:nvGrpSpPr>
                <p:grpSpPr>
                  <a:xfrm>
                    <a:off x="3679247" y="1243013"/>
                    <a:ext cx="2078811" cy="82867"/>
                    <a:chOff x="3679247" y="1243013"/>
                    <a:chExt cx="2078811" cy="82867"/>
                  </a:xfrm>
                </p:grpSpPr>
                <p:sp>
                  <p:nvSpPr>
                    <p:cNvPr id="40" name="矩形 39"/>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5758058" y="1243009"/>
                    <a:ext cx="2078810" cy="82871"/>
                    <a:chOff x="3679247" y="1243009"/>
                    <a:chExt cx="2078810" cy="82871"/>
                  </a:xfrm>
                </p:grpSpPr>
                <p:sp>
                  <p:nvSpPr>
                    <p:cNvPr id="37" name="矩形 3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 name="组合 7"/>
                <p:cNvGrpSpPr/>
                <p:nvPr/>
              </p:nvGrpSpPr>
              <p:grpSpPr>
                <a:xfrm rot="16200000">
                  <a:off x="1761172" y="3475644"/>
                  <a:ext cx="4212000" cy="109543"/>
                  <a:chOff x="3679247" y="1243009"/>
                  <a:chExt cx="4157621" cy="82871"/>
                </a:xfrm>
              </p:grpSpPr>
              <p:grpSp>
                <p:nvGrpSpPr>
                  <p:cNvPr id="27" name="组合 26"/>
                  <p:cNvGrpSpPr/>
                  <p:nvPr/>
                </p:nvGrpSpPr>
                <p:grpSpPr>
                  <a:xfrm>
                    <a:off x="3679247" y="1243013"/>
                    <a:ext cx="2078811" cy="82867"/>
                    <a:chOff x="3679247" y="1243013"/>
                    <a:chExt cx="2078811" cy="82867"/>
                  </a:xfrm>
                </p:grpSpPr>
                <p:sp>
                  <p:nvSpPr>
                    <p:cNvPr id="32" name="矩形 3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5758058" y="1243009"/>
                    <a:ext cx="2078810" cy="82871"/>
                    <a:chOff x="3679247" y="1243009"/>
                    <a:chExt cx="2078810" cy="82871"/>
                  </a:xfrm>
                </p:grpSpPr>
                <p:sp>
                  <p:nvSpPr>
                    <p:cNvPr id="29" name="矩形 28"/>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 name="组合 8"/>
                <p:cNvGrpSpPr/>
                <p:nvPr/>
              </p:nvGrpSpPr>
              <p:grpSpPr>
                <a:xfrm>
                  <a:off x="3810000" y="1320110"/>
                  <a:ext cx="4572000" cy="109543"/>
                  <a:chOff x="3679247" y="1243009"/>
                  <a:chExt cx="4157621" cy="82871"/>
                </a:xfrm>
              </p:grpSpPr>
              <p:grpSp>
                <p:nvGrpSpPr>
                  <p:cNvPr id="19" name="组合 18"/>
                  <p:cNvGrpSpPr/>
                  <p:nvPr/>
                </p:nvGrpSpPr>
                <p:grpSpPr>
                  <a:xfrm>
                    <a:off x="3679247" y="1243013"/>
                    <a:ext cx="2078811" cy="82867"/>
                    <a:chOff x="3679247" y="1243013"/>
                    <a:chExt cx="2078811" cy="82867"/>
                  </a:xfrm>
                </p:grpSpPr>
                <p:sp>
                  <p:nvSpPr>
                    <p:cNvPr id="24" name="矩形 23"/>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5758058" y="1243009"/>
                    <a:ext cx="2078810" cy="82871"/>
                    <a:chOff x="3679247" y="1243009"/>
                    <a:chExt cx="2078810" cy="82871"/>
                  </a:xfrm>
                </p:grpSpPr>
                <p:sp>
                  <p:nvSpPr>
                    <p:cNvPr id="21" name="矩形 20"/>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p:cNvGrpSpPr/>
                <p:nvPr/>
              </p:nvGrpSpPr>
              <p:grpSpPr>
                <a:xfrm rot="16200000">
                  <a:off x="6221228" y="3475645"/>
                  <a:ext cx="4212000" cy="109543"/>
                  <a:chOff x="3679247" y="1243009"/>
                  <a:chExt cx="4157621" cy="82871"/>
                </a:xfrm>
              </p:grpSpPr>
              <p:grpSp>
                <p:nvGrpSpPr>
                  <p:cNvPr id="11" name="组合 10"/>
                  <p:cNvGrpSpPr/>
                  <p:nvPr/>
                </p:nvGrpSpPr>
                <p:grpSpPr>
                  <a:xfrm>
                    <a:off x="3679247" y="1243013"/>
                    <a:ext cx="2078811" cy="82867"/>
                    <a:chOff x="3679247" y="1243013"/>
                    <a:chExt cx="2078811" cy="82867"/>
                  </a:xfrm>
                </p:grpSpPr>
                <p:sp>
                  <p:nvSpPr>
                    <p:cNvPr id="16" name="矩形 15"/>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58058" y="1243009"/>
                    <a:ext cx="2078810" cy="82871"/>
                    <a:chOff x="3679247" y="1243009"/>
                    <a:chExt cx="2078810" cy="82871"/>
                  </a:xfrm>
                </p:grpSpPr>
                <p:sp>
                  <p:nvSpPr>
                    <p:cNvPr id="13" name="矩形 12"/>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56" name="组合 55"/>
            <p:cNvGrpSpPr/>
            <p:nvPr/>
          </p:nvGrpSpPr>
          <p:grpSpPr>
            <a:xfrm>
              <a:off x="3760362" y="1101762"/>
              <a:ext cx="4718719" cy="2879913"/>
              <a:chOff x="3812627" y="1250794"/>
              <a:chExt cx="4718719" cy="2879913"/>
            </a:xfrm>
          </p:grpSpPr>
          <p:sp>
            <p:nvSpPr>
              <p:cNvPr id="48" name="文本框 47"/>
              <p:cNvSpPr txBox="1"/>
              <p:nvPr/>
            </p:nvSpPr>
            <p:spPr>
              <a:xfrm>
                <a:off x="3812627" y="3121135"/>
                <a:ext cx="4718719" cy="1009572"/>
              </a:xfrm>
              <a:prstGeom prst="rect">
                <a:avLst/>
              </a:prstGeom>
              <a:noFill/>
            </p:spPr>
            <p:txBody>
              <a:bodyPr wrap="square" rtlCol="0">
                <a:spAutoFit/>
              </a:bodyPr>
              <a:lstStyle/>
              <a:p>
                <a:pPr>
                  <a:lnSpc>
                    <a:spcPct val="120000"/>
                  </a:lnSpc>
                </a:pPr>
                <a:r>
                  <a:rPr lang="zh-CN" altLang="en-US" sz="5400" b="1" dirty="0">
                    <a:solidFill>
                      <a:schemeClr val="bg1">
                        <a:lumMod val="95000"/>
                      </a:schemeClr>
                    </a:solidFill>
                    <a:cs typeface="Arial" panose="020B0604020202020204" pitchFamily="34" charset="0"/>
                  </a:rPr>
                  <a:t>训练过程</a:t>
                </a:r>
                <a:endParaRPr lang="en-US" altLang="zh-CN" sz="5400" b="1" dirty="0">
                  <a:solidFill>
                    <a:schemeClr val="bg1">
                      <a:lumMod val="95000"/>
                    </a:schemeClr>
                  </a:solidFill>
                  <a:cs typeface="Arial" panose="020B0604020202020204" pitchFamily="34" charset="0"/>
                </a:endParaRPr>
              </a:p>
            </p:txBody>
          </p:sp>
          <p:sp>
            <p:nvSpPr>
              <p:cNvPr id="49" name="文本框 48"/>
              <p:cNvSpPr txBox="1"/>
              <p:nvPr/>
            </p:nvSpPr>
            <p:spPr>
              <a:xfrm>
                <a:off x="3835315" y="1250794"/>
                <a:ext cx="1551988" cy="1323439"/>
              </a:xfrm>
              <a:prstGeom prst="rect">
                <a:avLst/>
              </a:prstGeom>
              <a:noFill/>
            </p:spPr>
            <p:txBody>
              <a:bodyPr wrap="square" rtlCol="0">
                <a:spAutoFit/>
              </a:bodyPr>
              <a:lstStyle/>
              <a:p>
                <a:r>
                  <a:rPr lang="en-US" altLang="zh-CN" sz="8000" dirty="0" smtClean="0">
                    <a:solidFill>
                      <a:schemeClr val="bg1"/>
                    </a:solidFill>
                    <a:latin typeface="华文细黑" panose="02010600040101010101" pitchFamily="2" charset="-122"/>
                    <a:ea typeface="华文细黑" panose="02010600040101010101" pitchFamily="2" charset="-122"/>
                  </a:rPr>
                  <a:t>03</a:t>
                </a:r>
                <a:endParaRPr lang="zh-CN" altLang="en-US" sz="8000" dirty="0">
                  <a:solidFill>
                    <a:schemeClr val="bg1"/>
                  </a:solidFill>
                  <a:latin typeface="华文细黑" panose="02010600040101010101" pitchFamily="2" charset="-122"/>
                  <a:ea typeface="华文细黑" panose="02010600040101010101" pitchFamily="2" charset="-122"/>
                </a:endParaRPr>
              </a:p>
            </p:txBody>
          </p:sp>
          <p:cxnSp>
            <p:nvCxnSpPr>
              <p:cNvPr id="50" name="直接连接符 49"/>
              <p:cNvCxnSpPr/>
              <p:nvPr/>
            </p:nvCxnSpPr>
            <p:spPr>
              <a:xfrm>
                <a:off x="4003576" y="2909869"/>
                <a:ext cx="803902"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cxnSp>
        <p:nvCxnSpPr>
          <p:cNvPr id="57" name="直接连接符 56"/>
          <p:cNvCxnSpPr/>
          <p:nvPr/>
        </p:nvCxnSpPr>
        <p:spPr>
          <a:xfrm flipH="1">
            <a:off x="8429509" y="788609"/>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8452535" y="66574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2606323" y="5287426"/>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2292693" y="481993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4811019"/>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0000">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14:bounceEnd="40000">
                                          <p:cBhvr additive="base">
                                            <p:cTn id="7" dur="500" fill="hold"/>
                                            <p:tgtEl>
                                              <p:spTgt spid="72"/>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ppt_x"/>
                                              </p:val>
                                            </p:tav>
                                            <p:tav tm="100000">
                                              <p:val>
                                                <p:strVal val="#ppt_x"/>
                                              </p:val>
                                            </p:tav>
                                          </p:tavLst>
                                        </p:anim>
                                        <p:anim calcmode="lin" valueType="num">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794707" y="344207"/>
            <a:ext cx="5029200" cy="683264"/>
            <a:chOff x="314325" y="653696"/>
            <a:chExt cx="5029200" cy="683264"/>
          </a:xfrm>
        </p:grpSpPr>
        <p:sp>
          <p:nvSpPr>
            <p:cNvPr id="7" name="文本框 6"/>
            <p:cNvSpPr txBox="1"/>
            <p:nvPr/>
          </p:nvSpPr>
          <p:spPr>
            <a:xfrm>
              <a:off x="314325" y="653696"/>
              <a:ext cx="5029200" cy="643894"/>
            </a:xfrm>
            <a:prstGeom prst="rect">
              <a:avLst/>
            </a:prstGeom>
            <a:noFill/>
          </p:spPr>
          <p:txBody>
            <a:bodyPr wrap="square" rtlCol="0">
              <a:spAutoFit/>
            </a:bodyPr>
            <a:lstStyle/>
            <a:p>
              <a:pPr algn="ctr">
                <a:lnSpc>
                  <a:spcPct val="120000"/>
                </a:lnSpc>
              </a:pPr>
              <a:r>
                <a:rPr lang="zh-CN" altLang="en-US" sz="3200" b="1" dirty="0" smtClean="0">
                  <a:solidFill>
                    <a:srgbClr val="0055C2"/>
                  </a:solidFill>
                  <a:cs typeface="Arial" panose="020B0604020202020204" pitchFamily="34" charset="0"/>
                </a:rPr>
                <a:t>训练过程</a:t>
              </a:r>
              <a:endParaRPr lang="en-US" altLang="zh-CN" sz="3200" b="1" dirty="0">
                <a:solidFill>
                  <a:srgbClr val="0055C2"/>
                </a:solidFill>
                <a:cs typeface="Arial" panose="020B0604020202020204" pitchFamily="34" charset="0"/>
              </a:endParaRPr>
            </a:p>
          </p:txBody>
        </p:sp>
        <p:cxnSp>
          <p:nvCxnSpPr>
            <p:cNvPr id="8" name="直接连接符 7"/>
            <p:cNvCxnSpPr/>
            <p:nvPr/>
          </p:nvCxnSpPr>
          <p:spPr>
            <a:xfrm>
              <a:off x="2426974" y="1336960"/>
              <a:ext cx="803902" cy="0"/>
            </a:xfrm>
            <a:prstGeom prst="line">
              <a:avLst/>
            </a:prstGeom>
            <a:ln w="41275">
              <a:solidFill>
                <a:srgbClr val="FFCC00">
                  <a:alpha val="90000"/>
                </a:srgbClr>
              </a:solidFill>
            </a:ln>
          </p:spPr>
          <p:style>
            <a:lnRef idx="1">
              <a:schemeClr val="accent1"/>
            </a:lnRef>
            <a:fillRef idx="0">
              <a:schemeClr val="accent1"/>
            </a:fillRef>
            <a:effectRef idx="0">
              <a:schemeClr val="accent1"/>
            </a:effectRef>
            <a:fontRef idx="minor">
              <a:schemeClr val="tx1"/>
            </a:fontRef>
          </p:style>
        </p:cxnSp>
      </p:grpSp>
      <p:grpSp>
        <p:nvGrpSpPr>
          <p:cNvPr id="29" name="组合 28"/>
          <p:cNvGrpSpPr/>
          <p:nvPr/>
        </p:nvGrpSpPr>
        <p:grpSpPr>
          <a:xfrm>
            <a:off x="2062625" y="3318047"/>
            <a:ext cx="1524000" cy="1205109"/>
            <a:chOff x="1719725" y="3347504"/>
            <a:chExt cx="1524000" cy="1205109"/>
          </a:xfrm>
        </p:grpSpPr>
        <p:grpSp>
          <p:nvGrpSpPr>
            <p:cNvPr id="23" name="组合 1255"/>
            <p:cNvGrpSpPr>
              <a:grpSpLocks/>
            </p:cNvGrpSpPr>
            <p:nvPr/>
          </p:nvGrpSpPr>
          <p:grpSpPr bwMode="auto">
            <a:xfrm>
              <a:off x="2168105" y="3347504"/>
              <a:ext cx="627241" cy="852736"/>
              <a:chOff x="7258051" y="1588"/>
              <a:chExt cx="384175" cy="522288"/>
            </a:xfrm>
            <a:solidFill>
              <a:schemeClr val="tx1">
                <a:lumMod val="75000"/>
                <a:lumOff val="25000"/>
              </a:schemeClr>
            </a:solidFill>
          </p:grpSpPr>
          <p:sp>
            <p:nvSpPr>
              <p:cNvPr id="24" name="Freeform 742"/>
              <p:cNvSpPr>
                <a:spLocks/>
              </p:cNvSpPr>
              <p:nvPr/>
            </p:nvSpPr>
            <p:spPr bwMode="auto">
              <a:xfrm>
                <a:off x="7383463" y="260351"/>
                <a:ext cx="258763" cy="263525"/>
              </a:xfrm>
              <a:custGeom>
                <a:avLst/>
                <a:gdLst>
                  <a:gd name="T0" fmla="*/ 2147483646 w 163"/>
                  <a:gd name="T1" fmla="*/ 2147483646 h 166"/>
                  <a:gd name="T2" fmla="*/ 2147483646 w 163"/>
                  <a:gd name="T3" fmla="*/ 2147483646 h 166"/>
                  <a:gd name="T4" fmla="*/ 0 w 163"/>
                  <a:gd name="T5" fmla="*/ 2147483646 h 166"/>
                  <a:gd name="T6" fmla="*/ 0 w 163"/>
                  <a:gd name="T7" fmla="*/ 0 h 166"/>
                  <a:gd name="T8" fmla="*/ 2147483646 w 163"/>
                  <a:gd name="T9" fmla="*/ 2147483646 h 16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3" h="166">
                    <a:moveTo>
                      <a:pt x="163" y="46"/>
                    </a:moveTo>
                    <a:lnTo>
                      <a:pt x="163" y="118"/>
                    </a:lnTo>
                    <a:lnTo>
                      <a:pt x="0" y="166"/>
                    </a:lnTo>
                    <a:lnTo>
                      <a:pt x="0" y="0"/>
                    </a:lnTo>
                    <a:lnTo>
                      <a:pt x="163"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5" name="Freeform 743"/>
              <p:cNvSpPr>
                <a:spLocks noEditPoints="1"/>
              </p:cNvSpPr>
              <p:nvPr/>
            </p:nvSpPr>
            <p:spPr bwMode="auto">
              <a:xfrm>
                <a:off x="7478713" y="1588"/>
                <a:ext cx="141288" cy="311150"/>
              </a:xfrm>
              <a:custGeom>
                <a:avLst/>
                <a:gdLst>
                  <a:gd name="T0" fmla="*/ 2147483646 w 89"/>
                  <a:gd name="T1" fmla="*/ 2147483646 h 196"/>
                  <a:gd name="T2" fmla="*/ 2147483646 w 89"/>
                  <a:gd name="T3" fmla="*/ 2147483646 h 196"/>
                  <a:gd name="T4" fmla="*/ 0 w 89"/>
                  <a:gd name="T5" fmla="*/ 2147483646 h 196"/>
                  <a:gd name="T6" fmla="*/ 0 w 89"/>
                  <a:gd name="T7" fmla="*/ 0 h 196"/>
                  <a:gd name="T8" fmla="*/ 2147483646 w 89"/>
                  <a:gd name="T9" fmla="*/ 2147483646 h 196"/>
                  <a:gd name="T10" fmla="*/ 2147483646 w 89"/>
                  <a:gd name="T11" fmla="*/ 2147483646 h 196"/>
                  <a:gd name="T12" fmla="*/ 2147483646 w 89"/>
                  <a:gd name="T13" fmla="*/ 2147483646 h 196"/>
                  <a:gd name="T14" fmla="*/ 2147483646 w 89"/>
                  <a:gd name="T15" fmla="*/ 2147483646 h 196"/>
                  <a:gd name="T16" fmla="*/ 2147483646 w 89"/>
                  <a:gd name="T17" fmla="*/ 2147483646 h 196"/>
                  <a:gd name="T18" fmla="*/ 2147483646 w 89"/>
                  <a:gd name="T19" fmla="*/ 2147483646 h 196"/>
                  <a:gd name="T20" fmla="*/ 2147483646 w 89"/>
                  <a:gd name="T21" fmla="*/ 2147483646 h 196"/>
                  <a:gd name="T22" fmla="*/ 2147483646 w 89"/>
                  <a:gd name="T23" fmla="*/ 2147483646 h 196"/>
                  <a:gd name="T24" fmla="*/ 2147483646 w 89"/>
                  <a:gd name="T25" fmla="*/ 2147483646 h 196"/>
                  <a:gd name="T26" fmla="*/ 2147483646 w 89"/>
                  <a:gd name="T27" fmla="*/ 2147483646 h 196"/>
                  <a:gd name="T28" fmla="*/ 2147483646 w 89"/>
                  <a:gd name="T29" fmla="*/ 2147483646 h 196"/>
                  <a:gd name="T30" fmla="*/ 2147483646 w 89"/>
                  <a:gd name="T31" fmla="*/ 2147483646 h 196"/>
                  <a:gd name="T32" fmla="*/ 2147483646 w 89"/>
                  <a:gd name="T33" fmla="*/ 2147483646 h 196"/>
                  <a:gd name="T34" fmla="*/ 2147483646 w 89"/>
                  <a:gd name="T35" fmla="*/ 2147483646 h 196"/>
                  <a:gd name="T36" fmla="*/ 2147483646 w 89"/>
                  <a:gd name="T37" fmla="*/ 2147483646 h 196"/>
                  <a:gd name="T38" fmla="*/ 2147483646 w 89"/>
                  <a:gd name="T39" fmla="*/ 2147483646 h 19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196">
                    <a:moveTo>
                      <a:pt x="89" y="87"/>
                    </a:moveTo>
                    <a:lnTo>
                      <a:pt x="89" y="196"/>
                    </a:lnTo>
                    <a:lnTo>
                      <a:pt x="0" y="168"/>
                    </a:lnTo>
                    <a:lnTo>
                      <a:pt x="0" y="0"/>
                    </a:lnTo>
                    <a:lnTo>
                      <a:pt x="89" y="87"/>
                    </a:lnTo>
                    <a:close/>
                    <a:moveTo>
                      <a:pt x="82" y="166"/>
                    </a:moveTo>
                    <a:lnTo>
                      <a:pt x="82" y="150"/>
                    </a:lnTo>
                    <a:lnTo>
                      <a:pt x="6" y="104"/>
                    </a:lnTo>
                    <a:lnTo>
                      <a:pt x="6" y="128"/>
                    </a:lnTo>
                    <a:lnTo>
                      <a:pt x="82" y="166"/>
                    </a:lnTo>
                    <a:close/>
                    <a:moveTo>
                      <a:pt x="82" y="135"/>
                    </a:moveTo>
                    <a:lnTo>
                      <a:pt x="82" y="121"/>
                    </a:lnTo>
                    <a:lnTo>
                      <a:pt x="6" y="64"/>
                    </a:lnTo>
                    <a:lnTo>
                      <a:pt x="6" y="86"/>
                    </a:lnTo>
                    <a:lnTo>
                      <a:pt x="82" y="135"/>
                    </a:lnTo>
                    <a:close/>
                    <a:moveTo>
                      <a:pt x="82" y="109"/>
                    </a:moveTo>
                    <a:lnTo>
                      <a:pt x="82" y="94"/>
                    </a:lnTo>
                    <a:lnTo>
                      <a:pt x="6" y="24"/>
                    </a:lnTo>
                    <a:lnTo>
                      <a:pt x="6" y="47"/>
                    </a:lnTo>
                    <a:lnTo>
                      <a:pt x="82" y="1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6" name="Freeform 744"/>
              <p:cNvSpPr>
                <a:spLocks/>
              </p:cNvSpPr>
              <p:nvPr/>
            </p:nvSpPr>
            <p:spPr bwMode="auto">
              <a:xfrm>
                <a:off x="7258051" y="265113"/>
                <a:ext cx="117475" cy="258763"/>
              </a:xfrm>
              <a:custGeom>
                <a:avLst/>
                <a:gdLst>
                  <a:gd name="T0" fmla="*/ 2147483646 w 74"/>
                  <a:gd name="T1" fmla="*/ 0 h 163"/>
                  <a:gd name="T2" fmla="*/ 2147483646 w 74"/>
                  <a:gd name="T3" fmla="*/ 2147483646 h 163"/>
                  <a:gd name="T4" fmla="*/ 0 w 74"/>
                  <a:gd name="T5" fmla="*/ 2147483646 h 163"/>
                  <a:gd name="T6" fmla="*/ 0 w 74"/>
                  <a:gd name="T7" fmla="*/ 2147483646 h 163"/>
                  <a:gd name="T8" fmla="*/ 2147483646 w 74"/>
                  <a:gd name="T9" fmla="*/ 0 h 1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 h="163">
                    <a:moveTo>
                      <a:pt x="74" y="0"/>
                    </a:moveTo>
                    <a:lnTo>
                      <a:pt x="74" y="163"/>
                    </a:lnTo>
                    <a:lnTo>
                      <a:pt x="0" y="138"/>
                    </a:lnTo>
                    <a:lnTo>
                      <a:pt x="0" y="26"/>
                    </a:lnTo>
                    <a:lnTo>
                      <a:pt x="7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8" name="Freeform 745"/>
              <p:cNvSpPr>
                <a:spLocks noEditPoints="1"/>
              </p:cNvSpPr>
              <p:nvPr/>
            </p:nvSpPr>
            <p:spPr bwMode="auto">
              <a:xfrm>
                <a:off x="7283451" y="6351"/>
                <a:ext cx="185738" cy="269875"/>
              </a:xfrm>
              <a:custGeom>
                <a:avLst/>
                <a:gdLst>
                  <a:gd name="T0" fmla="*/ 0 w 117"/>
                  <a:gd name="T1" fmla="*/ 2147483646 h 170"/>
                  <a:gd name="T2" fmla="*/ 0 w 117"/>
                  <a:gd name="T3" fmla="*/ 2147483646 h 170"/>
                  <a:gd name="T4" fmla="*/ 2147483646 w 117"/>
                  <a:gd name="T5" fmla="*/ 0 h 170"/>
                  <a:gd name="T6" fmla="*/ 2147483646 w 117"/>
                  <a:gd name="T7" fmla="*/ 2147483646 h 170"/>
                  <a:gd name="T8" fmla="*/ 2147483646 w 117"/>
                  <a:gd name="T9" fmla="*/ 2147483646 h 170"/>
                  <a:gd name="T10" fmla="*/ 0 w 117"/>
                  <a:gd name="T11" fmla="*/ 2147483646 h 170"/>
                  <a:gd name="T12" fmla="*/ 2147483646 w 117"/>
                  <a:gd name="T13" fmla="*/ 2147483646 h 170"/>
                  <a:gd name="T14" fmla="*/ 2147483646 w 117"/>
                  <a:gd name="T15" fmla="*/ 2147483646 h 170"/>
                  <a:gd name="T16" fmla="*/ 2147483646 w 117"/>
                  <a:gd name="T17" fmla="*/ 2147483646 h 170"/>
                  <a:gd name="T18" fmla="*/ 2147483646 w 117"/>
                  <a:gd name="T19" fmla="*/ 2147483646 h 170"/>
                  <a:gd name="T20" fmla="*/ 2147483646 w 117"/>
                  <a:gd name="T21" fmla="*/ 2147483646 h 170"/>
                  <a:gd name="T22" fmla="*/ 2147483646 w 117"/>
                  <a:gd name="T23" fmla="*/ 2147483646 h 170"/>
                  <a:gd name="T24" fmla="*/ 2147483646 w 117"/>
                  <a:gd name="T25" fmla="*/ 2147483646 h 170"/>
                  <a:gd name="T26" fmla="*/ 2147483646 w 117"/>
                  <a:gd name="T27" fmla="*/ 2147483646 h 170"/>
                  <a:gd name="T28" fmla="*/ 2147483646 w 117"/>
                  <a:gd name="T29" fmla="*/ 2147483646 h 170"/>
                  <a:gd name="T30" fmla="*/ 2147483646 w 117"/>
                  <a:gd name="T31" fmla="*/ 2147483646 h 17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17" h="170">
                    <a:moveTo>
                      <a:pt x="0" y="170"/>
                    </a:moveTo>
                    <a:lnTo>
                      <a:pt x="0" y="84"/>
                    </a:lnTo>
                    <a:lnTo>
                      <a:pt x="117" y="0"/>
                    </a:lnTo>
                    <a:lnTo>
                      <a:pt x="117" y="163"/>
                    </a:lnTo>
                    <a:lnTo>
                      <a:pt x="63" y="147"/>
                    </a:lnTo>
                    <a:lnTo>
                      <a:pt x="0" y="170"/>
                    </a:lnTo>
                    <a:close/>
                    <a:moveTo>
                      <a:pt x="5" y="122"/>
                    </a:moveTo>
                    <a:lnTo>
                      <a:pt x="5" y="140"/>
                    </a:lnTo>
                    <a:lnTo>
                      <a:pt x="109" y="93"/>
                    </a:lnTo>
                    <a:lnTo>
                      <a:pt x="109" y="64"/>
                    </a:lnTo>
                    <a:lnTo>
                      <a:pt x="5" y="122"/>
                    </a:lnTo>
                    <a:close/>
                    <a:moveTo>
                      <a:pt x="5" y="96"/>
                    </a:moveTo>
                    <a:lnTo>
                      <a:pt x="5" y="111"/>
                    </a:lnTo>
                    <a:lnTo>
                      <a:pt x="109" y="49"/>
                    </a:lnTo>
                    <a:lnTo>
                      <a:pt x="109" y="26"/>
                    </a:lnTo>
                    <a:lnTo>
                      <a:pt x="5"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22" name="文本框 21"/>
            <p:cNvSpPr txBox="1"/>
            <p:nvPr/>
          </p:nvSpPr>
          <p:spPr>
            <a:xfrm>
              <a:off x="1719725" y="4244836"/>
              <a:ext cx="1524000" cy="307777"/>
            </a:xfrm>
            <a:prstGeom prst="rect">
              <a:avLst/>
            </a:prstGeom>
            <a:noFill/>
          </p:spPr>
          <p:txBody>
            <a:bodyPr wrap="square" rtlCol="0">
              <a:spAutoFit/>
            </a:bodyPr>
            <a:lstStyle/>
            <a:p>
              <a:pPr algn="ctr"/>
              <a:r>
                <a:rPr lang="en-US" altLang="zh-CN" sz="1400" dirty="0">
                  <a:solidFill>
                    <a:schemeClr val="tx1">
                      <a:lumMod val="75000"/>
                      <a:lumOff val="25000"/>
                    </a:schemeClr>
                  </a:solidFill>
                </a:rPr>
                <a:t>The key word</a:t>
              </a:r>
              <a:endParaRPr lang="zh-CN" altLang="en-US" sz="1400" dirty="0">
                <a:solidFill>
                  <a:schemeClr val="tx1">
                    <a:lumMod val="75000"/>
                    <a:lumOff val="25000"/>
                  </a:schemeClr>
                </a:solidFill>
              </a:endParaRPr>
            </a:p>
          </p:txBody>
        </p:sp>
      </p:grpSp>
      <p:grpSp>
        <p:nvGrpSpPr>
          <p:cNvPr id="62" name="组合 61"/>
          <p:cNvGrpSpPr/>
          <p:nvPr/>
        </p:nvGrpSpPr>
        <p:grpSpPr>
          <a:xfrm>
            <a:off x="973138" y="1959656"/>
            <a:ext cx="896632" cy="1164457"/>
            <a:chOff x="630238" y="1864406"/>
            <a:chExt cx="896632" cy="1164457"/>
          </a:xfrm>
        </p:grpSpPr>
        <p:sp>
          <p:nvSpPr>
            <p:cNvPr id="21" name="Freeform 16"/>
            <p:cNvSpPr>
              <a:spLocks/>
            </p:cNvSpPr>
            <p:nvPr/>
          </p:nvSpPr>
          <p:spPr bwMode="auto">
            <a:xfrm>
              <a:off x="630238" y="1864406"/>
              <a:ext cx="896632" cy="1164457"/>
            </a:xfrm>
            <a:custGeom>
              <a:avLst/>
              <a:gdLst>
                <a:gd name="T0" fmla="*/ 72 w 162"/>
                <a:gd name="T1" fmla="*/ 170 h 211"/>
                <a:gd name="T2" fmla="*/ 72 w 162"/>
                <a:gd name="T3" fmla="*/ 187 h 211"/>
                <a:gd name="T4" fmla="*/ 67 w 162"/>
                <a:gd name="T5" fmla="*/ 200 h 211"/>
                <a:gd name="T6" fmla="*/ 81 w 162"/>
                <a:gd name="T7" fmla="*/ 211 h 211"/>
                <a:gd name="T8" fmla="*/ 95 w 162"/>
                <a:gd name="T9" fmla="*/ 200 h 211"/>
                <a:gd name="T10" fmla="*/ 90 w 162"/>
                <a:gd name="T11" fmla="*/ 187 h 211"/>
                <a:gd name="T12" fmla="*/ 90 w 162"/>
                <a:gd name="T13" fmla="*/ 170 h 211"/>
                <a:gd name="T14" fmla="*/ 104 w 162"/>
                <a:gd name="T15" fmla="*/ 162 h 211"/>
                <a:gd name="T16" fmla="*/ 104 w 162"/>
                <a:gd name="T17" fmla="*/ 162 h 211"/>
                <a:gd name="T18" fmla="*/ 106 w 162"/>
                <a:gd name="T19" fmla="*/ 162 h 211"/>
                <a:gd name="T20" fmla="*/ 108 w 162"/>
                <a:gd name="T21" fmla="*/ 162 h 211"/>
                <a:gd name="T22" fmla="*/ 162 w 162"/>
                <a:gd name="T23" fmla="*/ 162 h 211"/>
                <a:gd name="T24" fmla="*/ 162 w 162"/>
                <a:gd name="T25" fmla="*/ 106 h 211"/>
                <a:gd name="T26" fmla="*/ 142 w 162"/>
                <a:gd name="T27" fmla="*/ 111 h 211"/>
                <a:gd name="T28" fmla="*/ 111 w 162"/>
                <a:gd name="T29" fmla="*/ 80 h 211"/>
                <a:gd name="T30" fmla="*/ 142 w 162"/>
                <a:gd name="T31" fmla="*/ 48 h 211"/>
                <a:gd name="T32" fmla="*/ 162 w 162"/>
                <a:gd name="T33" fmla="*/ 54 h 211"/>
                <a:gd name="T34" fmla="*/ 162 w 162"/>
                <a:gd name="T35" fmla="*/ 0 h 211"/>
                <a:gd name="T36" fmla="*/ 109 w 162"/>
                <a:gd name="T37" fmla="*/ 0 h 211"/>
                <a:gd name="T38" fmla="*/ 75 w 162"/>
                <a:gd name="T39" fmla="*/ 0 h 211"/>
                <a:gd name="T40" fmla="*/ 60 w 162"/>
                <a:gd name="T41" fmla="*/ 0 h 211"/>
                <a:gd name="T42" fmla="*/ 59 w 162"/>
                <a:gd name="T43" fmla="*/ 0 h 211"/>
                <a:gd name="T44" fmla="*/ 0 w 162"/>
                <a:gd name="T45" fmla="*/ 0 h 211"/>
                <a:gd name="T46" fmla="*/ 0 w 162"/>
                <a:gd name="T47" fmla="*/ 60 h 211"/>
                <a:gd name="T48" fmla="*/ 0 w 162"/>
                <a:gd name="T49" fmla="*/ 60 h 211"/>
                <a:gd name="T50" fmla="*/ 0 w 162"/>
                <a:gd name="T51" fmla="*/ 131 h 211"/>
                <a:gd name="T52" fmla="*/ 0 w 162"/>
                <a:gd name="T53" fmla="*/ 136 h 211"/>
                <a:gd name="T54" fmla="*/ 0 w 162"/>
                <a:gd name="T55" fmla="*/ 136 h 211"/>
                <a:gd name="T56" fmla="*/ 0 w 162"/>
                <a:gd name="T57" fmla="*/ 158 h 211"/>
                <a:gd name="T58" fmla="*/ 0 w 162"/>
                <a:gd name="T59" fmla="*/ 162 h 211"/>
                <a:gd name="T60" fmla="*/ 56 w 162"/>
                <a:gd name="T61" fmla="*/ 162 h 211"/>
                <a:gd name="T62" fmla="*/ 56 w 162"/>
                <a:gd name="T63" fmla="*/ 162 h 211"/>
                <a:gd name="T64" fmla="*/ 62 w 162"/>
                <a:gd name="T65" fmla="*/ 162 h 211"/>
                <a:gd name="T66" fmla="*/ 62 w 162"/>
                <a:gd name="T67" fmla="*/ 163 h 211"/>
                <a:gd name="T68" fmla="*/ 72 w 162"/>
                <a:gd name="T69" fmla="*/ 17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2" h="211">
                  <a:moveTo>
                    <a:pt x="72" y="170"/>
                  </a:moveTo>
                  <a:cubicBezTo>
                    <a:pt x="75" y="175"/>
                    <a:pt x="75" y="181"/>
                    <a:pt x="72" y="187"/>
                  </a:cubicBezTo>
                  <a:cubicBezTo>
                    <a:pt x="70" y="192"/>
                    <a:pt x="67" y="198"/>
                    <a:pt x="67" y="200"/>
                  </a:cubicBezTo>
                  <a:cubicBezTo>
                    <a:pt x="67" y="206"/>
                    <a:pt x="74" y="211"/>
                    <a:pt x="81" y="211"/>
                  </a:cubicBezTo>
                  <a:cubicBezTo>
                    <a:pt x="88" y="211"/>
                    <a:pt x="95" y="206"/>
                    <a:pt x="95" y="200"/>
                  </a:cubicBezTo>
                  <a:cubicBezTo>
                    <a:pt x="95" y="198"/>
                    <a:pt x="92" y="192"/>
                    <a:pt x="90" y="187"/>
                  </a:cubicBezTo>
                  <a:cubicBezTo>
                    <a:pt x="87" y="181"/>
                    <a:pt x="87" y="175"/>
                    <a:pt x="90" y="170"/>
                  </a:cubicBezTo>
                  <a:cubicBezTo>
                    <a:pt x="93" y="166"/>
                    <a:pt x="97" y="163"/>
                    <a:pt x="104" y="162"/>
                  </a:cubicBezTo>
                  <a:cubicBezTo>
                    <a:pt x="104" y="162"/>
                    <a:pt x="104" y="162"/>
                    <a:pt x="104" y="162"/>
                  </a:cubicBezTo>
                  <a:cubicBezTo>
                    <a:pt x="106" y="162"/>
                    <a:pt x="106" y="162"/>
                    <a:pt x="106" y="162"/>
                  </a:cubicBezTo>
                  <a:cubicBezTo>
                    <a:pt x="108" y="162"/>
                    <a:pt x="108" y="162"/>
                    <a:pt x="108" y="162"/>
                  </a:cubicBezTo>
                  <a:cubicBezTo>
                    <a:pt x="162" y="162"/>
                    <a:pt x="162" y="162"/>
                    <a:pt x="162" y="162"/>
                  </a:cubicBezTo>
                  <a:cubicBezTo>
                    <a:pt x="162" y="106"/>
                    <a:pt x="162" y="106"/>
                    <a:pt x="162" y="106"/>
                  </a:cubicBezTo>
                  <a:cubicBezTo>
                    <a:pt x="157" y="108"/>
                    <a:pt x="148" y="111"/>
                    <a:pt x="142" y="111"/>
                  </a:cubicBezTo>
                  <a:cubicBezTo>
                    <a:pt x="125" y="111"/>
                    <a:pt x="111" y="97"/>
                    <a:pt x="111" y="80"/>
                  </a:cubicBezTo>
                  <a:cubicBezTo>
                    <a:pt x="111" y="62"/>
                    <a:pt x="125" y="48"/>
                    <a:pt x="142" y="48"/>
                  </a:cubicBezTo>
                  <a:cubicBezTo>
                    <a:pt x="148" y="48"/>
                    <a:pt x="157" y="52"/>
                    <a:pt x="162" y="54"/>
                  </a:cubicBezTo>
                  <a:cubicBezTo>
                    <a:pt x="162" y="0"/>
                    <a:pt x="162" y="0"/>
                    <a:pt x="162" y="0"/>
                  </a:cubicBezTo>
                  <a:cubicBezTo>
                    <a:pt x="109" y="0"/>
                    <a:pt x="109" y="0"/>
                    <a:pt x="109" y="0"/>
                  </a:cubicBezTo>
                  <a:cubicBezTo>
                    <a:pt x="109" y="0"/>
                    <a:pt x="90" y="0"/>
                    <a:pt x="75" y="0"/>
                  </a:cubicBezTo>
                  <a:cubicBezTo>
                    <a:pt x="65" y="0"/>
                    <a:pt x="62" y="0"/>
                    <a:pt x="60" y="0"/>
                  </a:cubicBezTo>
                  <a:cubicBezTo>
                    <a:pt x="59" y="0"/>
                    <a:pt x="59" y="0"/>
                    <a:pt x="59" y="0"/>
                  </a:cubicBezTo>
                  <a:cubicBezTo>
                    <a:pt x="0" y="0"/>
                    <a:pt x="0" y="0"/>
                    <a:pt x="0" y="0"/>
                  </a:cubicBezTo>
                  <a:cubicBezTo>
                    <a:pt x="0" y="60"/>
                    <a:pt x="0" y="60"/>
                    <a:pt x="0" y="60"/>
                  </a:cubicBezTo>
                  <a:cubicBezTo>
                    <a:pt x="0" y="60"/>
                    <a:pt x="0" y="60"/>
                    <a:pt x="0" y="60"/>
                  </a:cubicBezTo>
                  <a:cubicBezTo>
                    <a:pt x="0" y="131"/>
                    <a:pt x="0" y="131"/>
                    <a:pt x="0" y="131"/>
                  </a:cubicBezTo>
                  <a:cubicBezTo>
                    <a:pt x="0" y="133"/>
                    <a:pt x="0" y="134"/>
                    <a:pt x="0" y="136"/>
                  </a:cubicBezTo>
                  <a:cubicBezTo>
                    <a:pt x="0" y="136"/>
                    <a:pt x="0" y="136"/>
                    <a:pt x="0" y="136"/>
                  </a:cubicBezTo>
                  <a:cubicBezTo>
                    <a:pt x="0" y="158"/>
                    <a:pt x="0" y="158"/>
                    <a:pt x="0" y="158"/>
                  </a:cubicBezTo>
                  <a:cubicBezTo>
                    <a:pt x="0" y="158"/>
                    <a:pt x="0" y="160"/>
                    <a:pt x="0" y="162"/>
                  </a:cubicBezTo>
                  <a:cubicBezTo>
                    <a:pt x="56" y="162"/>
                    <a:pt x="56" y="162"/>
                    <a:pt x="56" y="162"/>
                  </a:cubicBezTo>
                  <a:cubicBezTo>
                    <a:pt x="56" y="162"/>
                    <a:pt x="56" y="162"/>
                    <a:pt x="56" y="162"/>
                  </a:cubicBezTo>
                  <a:cubicBezTo>
                    <a:pt x="62" y="162"/>
                    <a:pt x="62" y="162"/>
                    <a:pt x="62" y="162"/>
                  </a:cubicBezTo>
                  <a:cubicBezTo>
                    <a:pt x="62" y="163"/>
                    <a:pt x="62" y="163"/>
                    <a:pt x="62" y="163"/>
                  </a:cubicBezTo>
                  <a:cubicBezTo>
                    <a:pt x="67" y="164"/>
                    <a:pt x="70" y="167"/>
                    <a:pt x="72" y="170"/>
                  </a:cubicBezTo>
                  <a:close/>
                </a:path>
              </a:pathLst>
            </a:custGeom>
            <a:solidFill>
              <a:srgbClr val="0055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文本框 29"/>
            <p:cNvSpPr txBox="1"/>
            <p:nvPr/>
          </p:nvSpPr>
          <p:spPr>
            <a:xfrm>
              <a:off x="765087" y="2064250"/>
              <a:ext cx="576482" cy="461665"/>
            </a:xfrm>
            <a:prstGeom prst="rect">
              <a:avLst/>
            </a:prstGeom>
            <a:noFill/>
          </p:spPr>
          <p:txBody>
            <a:bodyPr wrap="square" rtlCol="0">
              <a:spAutoFit/>
            </a:bodyPr>
            <a:lstStyle/>
            <a:p>
              <a:r>
                <a:rPr lang="en-US" altLang="zh-CN" sz="2400" dirty="0">
                  <a:solidFill>
                    <a:schemeClr val="bg1"/>
                  </a:solidFill>
                </a:rPr>
                <a:t>01</a:t>
              </a:r>
              <a:endParaRPr lang="zh-CN" altLang="en-US" sz="2400" dirty="0">
                <a:solidFill>
                  <a:schemeClr val="bg1"/>
                </a:solidFill>
              </a:endParaRPr>
            </a:p>
          </p:txBody>
        </p:sp>
      </p:grpSp>
      <p:grpSp>
        <p:nvGrpSpPr>
          <p:cNvPr id="64" name="组合 63"/>
          <p:cNvGrpSpPr/>
          <p:nvPr/>
        </p:nvGrpSpPr>
        <p:grpSpPr>
          <a:xfrm>
            <a:off x="973138" y="3920602"/>
            <a:ext cx="1178897" cy="1129524"/>
            <a:chOff x="630238" y="3825352"/>
            <a:chExt cx="1178897" cy="1129524"/>
          </a:xfrm>
        </p:grpSpPr>
        <p:sp>
          <p:nvSpPr>
            <p:cNvPr id="17" name="Freeform 12"/>
            <p:cNvSpPr>
              <a:spLocks/>
            </p:cNvSpPr>
            <p:nvPr/>
          </p:nvSpPr>
          <p:spPr bwMode="auto">
            <a:xfrm>
              <a:off x="630238" y="3825352"/>
              <a:ext cx="896632" cy="1129524"/>
            </a:xfrm>
            <a:custGeom>
              <a:avLst/>
              <a:gdLst>
                <a:gd name="T0" fmla="*/ 106 w 162"/>
                <a:gd name="T1" fmla="*/ 0 h 204"/>
                <a:gd name="T2" fmla="*/ 112 w 162"/>
                <a:gd name="T3" fmla="*/ 19 h 204"/>
                <a:gd name="T4" fmla="*/ 80 w 162"/>
                <a:gd name="T5" fmla="*/ 49 h 204"/>
                <a:gd name="T6" fmla="*/ 48 w 162"/>
                <a:gd name="T7" fmla="*/ 19 h 204"/>
                <a:gd name="T8" fmla="*/ 54 w 162"/>
                <a:gd name="T9" fmla="*/ 0 h 204"/>
                <a:gd name="T10" fmla="*/ 0 w 162"/>
                <a:gd name="T11" fmla="*/ 0 h 204"/>
                <a:gd name="T12" fmla="*/ 0 w 162"/>
                <a:gd name="T13" fmla="*/ 38 h 204"/>
                <a:gd name="T14" fmla="*/ 0 w 162"/>
                <a:gd name="T15" fmla="*/ 52 h 204"/>
                <a:gd name="T16" fmla="*/ 0 w 162"/>
                <a:gd name="T17" fmla="*/ 52 h 204"/>
                <a:gd name="T18" fmla="*/ 0 w 162"/>
                <a:gd name="T19" fmla="*/ 101 h 204"/>
                <a:gd name="T20" fmla="*/ 0 w 162"/>
                <a:gd name="T21" fmla="*/ 155 h 204"/>
                <a:gd name="T22" fmla="*/ 55 w 162"/>
                <a:gd name="T23" fmla="*/ 155 h 204"/>
                <a:gd name="T24" fmla="*/ 56 w 162"/>
                <a:gd name="T25" fmla="*/ 155 h 204"/>
                <a:gd name="T26" fmla="*/ 62 w 162"/>
                <a:gd name="T27" fmla="*/ 154 h 204"/>
                <a:gd name="T28" fmla="*/ 62 w 162"/>
                <a:gd name="T29" fmla="*/ 156 h 204"/>
                <a:gd name="T30" fmla="*/ 72 w 162"/>
                <a:gd name="T31" fmla="*/ 163 h 204"/>
                <a:gd name="T32" fmla="*/ 72 w 162"/>
                <a:gd name="T33" fmla="*/ 180 h 204"/>
                <a:gd name="T34" fmla="*/ 67 w 162"/>
                <a:gd name="T35" fmla="*/ 193 h 204"/>
                <a:gd name="T36" fmla="*/ 80 w 162"/>
                <a:gd name="T37" fmla="*/ 204 h 204"/>
                <a:gd name="T38" fmla="*/ 93 w 162"/>
                <a:gd name="T39" fmla="*/ 193 h 204"/>
                <a:gd name="T40" fmla="*/ 89 w 162"/>
                <a:gd name="T41" fmla="*/ 180 h 204"/>
                <a:gd name="T42" fmla="*/ 89 w 162"/>
                <a:gd name="T43" fmla="*/ 163 h 204"/>
                <a:gd name="T44" fmla="*/ 104 w 162"/>
                <a:gd name="T45" fmla="*/ 155 h 204"/>
                <a:gd name="T46" fmla="*/ 106 w 162"/>
                <a:gd name="T47" fmla="*/ 155 h 204"/>
                <a:gd name="T48" fmla="*/ 162 w 162"/>
                <a:gd name="T49" fmla="*/ 155 h 204"/>
                <a:gd name="T50" fmla="*/ 162 w 162"/>
                <a:gd name="T51" fmla="*/ 120 h 204"/>
                <a:gd name="T52" fmla="*/ 162 w 162"/>
                <a:gd name="T53" fmla="*/ 0 h 204"/>
                <a:gd name="T54" fmla="*/ 106 w 162"/>
                <a:gd name="T5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2" h="204">
                  <a:moveTo>
                    <a:pt x="106" y="0"/>
                  </a:moveTo>
                  <a:cubicBezTo>
                    <a:pt x="109" y="5"/>
                    <a:pt x="112" y="13"/>
                    <a:pt x="112" y="19"/>
                  </a:cubicBezTo>
                  <a:cubicBezTo>
                    <a:pt x="112" y="36"/>
                    <a:pt x="98" y="49"/>
                    <a:pt x="80" y="49"/>
                  </a:cubicBezTo>
                  <a:cubicBezTo>
                    <a:pt x="63" y="49"/>
                    <a:pt x="48" y="36"/>
                    <a:pt x="48" y="19"/>
                  </a:cubicBezTo>
                  <a:cubicBezTo>
                    <a:pt x="48" y="13"/>
                    <a:pt x="52" y="5"/>
                    <a:pt x="54" y="0"/>
                  </a:cubicBezTo>
                  <a:cubicBezTo>
                    <a:pt x="0" y="0"/>
                    <a:pt x="0" y="0"/>
                    <a:pt x="0" y="0"/>
                  </a:cubicBezTo>
                  <a:cubicBezTo>
                    <a:pt x="0" y="38"/>
                    <a:pt x="0" y="38"/>
                    <a:pt x="0" y="38"/>
                  </a:cubicBezTo>
                  <a:cubicBezTo>
                    <a:pt x="0" y="49"/>
                    <a:pt x="0" y="52"/>
                    <a:pt x="0" y="52"/>
                  </a:cubicBezTo>
                  <a:cubicBezTo>
                    <a:pt x="0" y="52"/>
                    <a:pt x="0" y="52"/>
                    <a:pt x="0" y="52"/>
                  </a:cubicBezTo>
                  <a:cubicBezTo>
                    <a:pt x="0" y="52"/>
                    <a:pt x="0" y="101"/>
                    <a:pt x="0" y="101"/>
                  </a:cubicBezTo>
                  <a:cubicBezTo>
                    <a:pt x="0" y="155"/>
                    <a:pt x="0" y="155"/>
                    <a:pt x="0" y="155"/>
                  </a:cubicBezTo>
                  <a:cubicBezTo>
                    <a:pt x="55" y="155"/>
                    <a:pt x="55" y="155"/>
                    <a:pt x="55" y="155"/>
                  </a:cubicBezTo>
                  <a:cubicBezTo>
                    <a:pt x="55" y="155"/>
                    <a:pt x="56" y="155"/>
                    <a:pt x="56" y="155"/>
                  </a:cubicBezTo>
                  <a:cubicBezTo>
                    <a:pt x="62" y="154"/>
                    <a:pt x="62" y="154"/>
                    <a:pt x="62" y="154"/>
                  </a:cubicBezTo>
                  <a:cubicBezTo>
                    <a:pt x="62" y="156"/>
                    <a:pt x="62" y="156"/>
                    <a:pt x="62" y="156"/>
                  </a:cubicBezTo>
                  <a:cubicBezTo>
                    <a:pt x="67" y="157"/>
                    <a:pt x="70" y="160"/>
                    <a:pt x="72" y="163"/>
                  </a:cubicBezTo>
                  <a:cubicBezTo>
                    <a:pt x="75" y="168"/>
                    <a:pt x="75" y="174"/>
                    <a:pt x="72" y="180"/>
                  </a:cubicBezTo>
                  <a:cubicBezTo>
                    <a:pt x="70" y="185"/>
                    <a:pt x="67" y="191"/>
                    <a:pt x="67" y="193"/>
                  </a:cubicBezTo>
                  <a:cubicBezTo>
                    <a:pt x="67" y="199"/>
                    <a:pt x="73" y="204"/>
                    <a:pt x="80" y="204"/>
                  </a:cubicBezTo>
                  <a:cubicBezTo>
                    <a:pt x="87" y="204"/>
                    <a:pt x="93" y="199"/>
                    <a:pt x="93" y="193"/>
                  </a:cubicBezTo>
                  <a:cubicBezTo>
                    <a:pt x="93" y="191"/>
                    <a:pt x="91" y="185"/>
                    <a:pt x="89" y="180"/>
                  </a:cubicBezTo>
                  <a:cubicBezTo>
                    <a:pt x="86" y="174"/>
                    <a:pt x="86" y="168"/>
                    <a:pt x="89" y="163"/>
                  </a:cubicBezTo>
                  <a:cubicBezTo>
                    <a:pt x="92" y="158"/>
                    <a:pt x="97" y="155"/>
                    <a:pt x="104" y="155"/>
                  </a:cubicBezTo>
                  <a:cubicBezTo>
                    <a:pt x="106" y="155"/>
                    <a:pt x="106" y="155"/>
                    <a:pt x="106" y="155"/>
                  </a:cubicBezTo>
                  <a:cubicBezTo>
                    <a:pt x="162" y="155"/>
                    <a:pt x="162" y="155"/>
                    <a:pt x="162" y="155"/>
                  </a:cubicBezTo>
                  <a:cubicBezTo>
                    <a:pt x="162" y="120"/>
                    <a:pt x="162" y="120"/>
                    <a:pt x="162" y="120"/>
                  </a:cubicBezTo>
                  <a:cubicBezTo>
                    <a:pt x="162" y="0"/>
                    <a:pt x="162" y="0"/>
                    <a:pt x="162" y="0"/>
                  </a:cubicBezTo>
                  <a:lnTo>
                    <a:pt x="106" y="0"/>
                  </a:lnTo>
                  <a:close/>
                </a:path>
              </a:pathLst>
            </a:custGeom>
            <a:solidFill>
              <a:srgbClr val="0064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文本框 30"/>
            <p:cNvSpPr txBox="1"/>
            <p:nvPr/>
          </p:nvSpPr>
          <p:spPr>
            <a:xfrm>
              <a:off x="912972" y="4199267"/>
              <a:ext cx="896163" cy="338554"/>
            </a:xfrm>
            <a:prstGeom prst="rect">
              <a:avLst/>
            </a:prstGeom>
            <a:noFill/>
          </p:spPr>
          <p:txBody>
            <a:bodyPr wrap="square" rtlCol="0">
              <a:spAutoFit/>
            </a:bodyPr>
            <a:lstStyle/>
            <a:p>
              <a:r>
                <a:rPr lang="en-US" altLang="zh-CN" sz="1600" dirty="0" smtClean="0">
                  <a:solidFill>
                    <a:schemeClr val="bg1"/>
                  </a:solidFill>
                </a:rPr>
                <a:t>R</a:t>
              </a:r>
              <a:endParaRPr lang="zh-CN" altLang="en-US" sz="1600" dirty="0">
                <a:solidFill>
                  <a:schemeClr val="bg1"/>
                </a:solidFill>
              </a:endParaRPr>
            </a:p>
          </p:txBody>
        </p:sp>
      </p:grpSp>
      <p:grpSp>
        <p:nvGrpSpPr>
          <p:cNvPr id="63" name="组合 62"/>
          <p:cNvGrpSpPr/>
          <p:nvPr/>
        </p:nvGrpSpPr>
        <p:grpSpPr>
          <a:xfrm>
            <a:off x="973138" y="2958760"/>
            <a:ext cx="896632" cy="1129524"/>
            <a:chOff x="630238" y="2863510"/>
            <a:chExt cx="896632" cy="1129524"/>
          </a:xfrm>
        </p:grpSpPr>
        <p:sp>
          <p:nvSpPr>
            <p:cNvPr id="18" name="Freeform 13"/>
            <p:cNvSpPr>
              <a:spLocks/>
            </p:cNvSpPr>
            <p:nvPr/>
          </p:nvSpPr>
          <p:spPr bwMode="auto">
            <a:xfrm>
              <a:off x="630238" y="2863510"/>
              <a:ext cx="896632" cy="1129524"/>
            </a:xfrm>
            <a:custGeom>
              <a:avLst/>
              <a:gdLst>
                <a:gd name="T0" fmla="*/ 80 w 162"/>
                <a:gd name="T1" fmla="*/ 49 h 204"/>
                <a:gd name="T2" fmla="*/ 48 w 162"/>
                <a:gd name="T3" fmla="*/ 20 h 204"/>
                <a:gd name="T4" fmla="*/ 54 w 162"/>
                <a:gd name="T5" fmla="*/ 0 h 204"/>
                <a:gd name="T6" fmla="*/ 0 w 162"/>
                <a:gd name="T7" fmla="*/ 0 h 204"/>
                <a:gd name="T8" fmla="*/ 0 w 162"/>
                <a:gd name="T9" fmla="*/ 155 h 204"/>
                <a:gd name="T10" fmla="*/ 55 w 162"/>
                <a:gd name="T11" fmla="*/ 155 h 204"/>
                <a:gd name="T12" fmla="*/ 56 w 162"/>
                <a:gd name="T13" fmla="*/ 155 h 204"/>
                <a:gd name="T14" fmla="*/ 62 w 162"/>
                <a:gd name="T15" fmla="*/ 155 h 204"/>
                <a:gd name="T16" fmla="*/ 62 w 162"/>
                <a:gd name="T17" fmla="*/ 156 h 204"/>
                <a:gd name="T18" fmla="*/ 72 w 162"/>
                <a:gd name="T19" fmla="*/ 164 h 204"/>
                <a:gd name="T20" fmla="*/ 72 w 162"/>
                <a:gd name="T21" fmla="*/ 180 h 204"/>
                <a:gd name="T22" fmla="*/ 67 w 162"/>
                <a:gd name="T23" fmla="*/ 193 h 204"/>
                <a:gd name="T24" fmla="*/ 80 w 162"/>
                <a:gd name="T25" fmla="*/ 204 h 204"/>
                <a:gd name="T26" fmla="*/ 93 w 162"/>
                <a:gd name="T27" fmla="*/ 193 h 204"/>
                <a:gd name="T28" fmla="*/ 89 w 162"/>
                <a:gd name="T29" fmla="*/ 180 h 204"/>
                <a:gd name="T30" fmla="*/ 89 w 162"/>
                <a:gd name="T31" fmla="*/ 164 h 204"/>
                <a:gd name="T32" fmla="*/ 104 w 162"/>
                <a:gd name="T33" fmla="*/ 155 h 204"/>
                <a:gd name="T34" fmla="*/ 106 w 162"/>
                <a:gd name="T35" fmla="*/ 155 h 204"/>
                <a:gd name="T36" fmla="*/ 162 w 162"/>
                <a:gd name="T37" fmla="*/ 155 h 204"/>
                <a:gd name="T38" fmla="*/ 162 w 162"/>
                <a:gd name="T39" fmla="*/ 101 h 204"/>
                <a:gd name="T40" fmla="*/ 162 w 162"/>
                <a:gd name="T41" fmla="*/ 27 h 204"/>
                <a:gd name="T42" fmla="*/ 162 w 162"/>
                <a:gd name="T43" fmla="*/ 24 h 204"/>
                <a:gd name="T44" fmla="*/ 162 w 162"/>
                <a:gd name="T45" fmla="*/ 0 h 204"/>
                <a:gd name="T46" fmla="*/ 106 w 162"/>
                <a:gd name="T47" fmla="*/ 0 h 204"/>
                <a:gd name="T48" fmla="*/ 112 w 162"/>
                <a:gd name="T49" fmla="*/ 20 h 204"/>
                <a:gd name="T50" fmla="*/ 80 w 162"/>
                <a:gd name="T51" fmla="*/ 49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04">
                  <a:moveTo>
                    <a:pt x="80" y="49"/>
                  </a:moveTo>
                  <a:cubicBezTo>
                    <a:pt x="63" y="49"/>
                    <a:pt x="48" y="36"/>
                    <a:pt x="48" y="20"/>
                  </a:cubicBezTo>
                  <a:cubicBezTo>
                    <a:pt x="48" y="14"/>
                    <a:pt x="52" y="5"/>
                    <a:pt x="54" y="0"/>
                  </a:cubicBezTo>
                  <a:cubicBezTo>
                    <a:pt x="0" y="0"/>
                    <a:pt x="0" y="0"/>
                    <a:pt x="0" y="0"/>
                  </a:cubicBezTo>
                  <a:cubicBezTo>
                    <a:pt x="0" y="155"/>
                    <a:pt x="0" y="155"/>
                    <a:pt x="0" y="155"/>
                  </a:cubicBezTo>
                  <a:cubicBezTo>
                    <a:pt x="55" y="155"/>
                    <a:pt x="55" y="155"/>
                    <a:pt x="55" y="155"/>
                  </a:cubicBezTo>
                  <a:cubicBezTo>
                    <a:pt x="55" y="155"/>
                    <a:pt x="56" y="155"/>
                    <a:pt x="56" y="155"/>
                  </a:cubicBezTo>
                  <a:cubicBezTo>
                    <a:pt x="62" y="155"/>
                    <a:pt x="62" y="155"/>
                    <a:pt x="62" y="155"/>
                  </a:cubicBezTo>
                  <a:cubicBezTo>
                    <a:pt x="62" y="156"/>
                    <a:pt x="62" y="156"/>
                    <a:pt x="62" y="156"/>
                  </a:cubicBezTo>
                  <a:cubicBezTo>
                    <a:pt x="67" y="158"/>
                    <a:pt x="70" y="160"/>
                    <a:pt x="72" y="164"/>
                  </a:cubicBezTo>
                  <a:cubicBezTo>
                    <a:pt x="75" y="169"/>
                    <a:pt x="75" y="175"/>
                    <a:pt x="72" y="180"/>
                  </a:cubicBezTo>
                  <a:cubicBezTo>
                    <a:pt x="70" y="185"/>
                    <a:pt x="67" y="192"/>
                    <a:pt x="67" y="193"/>
                  </a:cubicBezTo>
                  <a:cubicBezTo>
                    <a:pt x="67" y="199"/>
                    <a:pt x="73" y="204"/>
                    <a:pt x="80" y="204"/>
                  </a:cubicBezTo>
                  <a:cubicBezTo>
                    <a:pt x="87" y="204"/>
                    <a:pt x="93" y="199"/>
                    <a:pt x="93" y="193"/>
                  </a:cubicBezTo>
                  <a:cubicBezTo>
                    <a:pt x="93" y="192"/>
                    <a:pt x="91" y="185"/>
                    <a:pt x="89" y="180"/>
                  </a:cubicBezTo>
                  <a:cubicBezTo>
                    <a:pt x="86" y="175"/>
                    <a:pt x="86" y="169"/>
                    <a:pt x="89" y="164"/>
                  </a:cubicBezTo>
                  <a:cubicBezTo>
                    <a:pt x="92" y="159"/>
                    <a:pt x="97" y="156"/>
                    <a:pt x="104" y="155"/>
                  </a:cubicBezTo>
                  <a:cubicBezTo>
                    <a:pt x="106" y="155"/>
                    <a:pt x="106" y="155"/>
                    <a:pt x="106" y="155"/>
                  </a:cubicBezTo>
                  <a:cubicBezTo>
                    <a:pt x="162" y="155"/>
                    <a:pt x="162" y="155"/>
                    <a:pt x="162" y="155"/>
                  </a:cubicBezTo>
                  <a:cubicBezTo>
                    <a:pt x="162" y="101"/>
                    <a:pt x="162" y="101"/>
                    <a:pt x="162" y="101"/>
                  </a:cubicBezTo>
                  <a:cubicBezTo>
                    <a:pt x="162" y="96"/>
                    <a:pt x="162" y="34"/>
                    <a:pt x="162" y="27"/>
                  </a:cubicBezTo>
                  <a:cubicBezTo>
                    <a:pt x="162" y="24"/>
                    <a:pt x="162" y="24"/>
                    <a:pt x="162" y="24"/>
                  </a:cubicBezTo>
                  <a:cubicBezTo>
                    <a:pt x="162" y="0"/>
                    <a:pt x="162" y="0"/>
                    <a:pt x="162" y="0"/>
                  </a:cubicBezTo>
                  <a:cubicBezTo>
                    <a:pt x="106" y="0"/>
                    <a:pt x="106" y="0"/>
                    <a:pt x="106" y="0"/>
                  </a:cubicBezTo>
                  <a:cubicBezTo>
                    <a:pt x="109" y="5"/>
                    <a:pt x="112" y="14"/>
                    <a:pt x="112" y="20"/>
                  </a:cubicBezTo>
                  <a:cubicBezTo>
                    <a:pt x="112" y="36"/>
                    <a:pt x="98" y="49"/>
                    <a:pt x="80" y="49"/>
                  </a:cubicBezTo>
                  <a:close/>
                </a:path>
              </a:pathLst>
            </a:custGeom>
            <a:solidFill>
              <a:srgbClr val="005C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32" name="组合 1316"/>
            <p:cNvGrpSpPr>
              <a:grpSpLocks/>
            </p:cNvGrpSpPr>
            <p:nvPr/>
          </p:nvGrpSpPr>
          <p:grpSpPr bwMode="auto">
            <a:xfrm>
              <a:off x="920731" y="3235096"/>
              <a:ext cx="315645" cy="277324"/>
              <a:chOff x="828675" y="2847976"/>
              <a:chExt cx="496888" cy="436563"/>
            </a:xfrm>
            <a:solidFill>
              <a:srgbClr val="F2F2F2"/>
            </a:solidFill>
          </p:grpSpPr>
          <p:sp>
            <p:nvSpPr>
              <p:cNvPr id="33" name="Freeform 900"/>
              <p:cNvSpPr>
                <a:spLocks/>
              </p:cNvSpPr>
              <p:nvPr/>
            </p:nvSpPr>
            <p:spPr bwMode="auto">
              <a:xfrm>
                <a:off x="1122363" y="2917826"/>
                <a:ext cx="203200" cy="341313"/>
              </a:xfrm>
              <a:custGeom>
                <a:avLst/>
                <a:gdLst>
                  <a:gd name="T0" fmla="*/ 2147483646 w 102"/>
                  <a:gd name="T1" fmla="*/ 2147483646 h 172"/>
                  <a:gd name="T2" fmla="*/ 2147483646 w 102"/>
                  <a:gd name="T3" fmla="*/ 2147483646 h 172"/>
                  <a:gd name="T4" fmla="*/ 2147483646 w 102"/>
                  <a:gd name="T5" fmla="*/ 2147483646 h 172"/>
                  <a:gd name="T6" fmla="*/ 2147483646 w 102"/>
                  <a:gd name="T7" fmla="*/ 2147483646 h 172"/>
                  <a:gd name="T8" fmla="*/ 0 w 102"/>
                  <a:gd name="T9" fmla="*/ 2147483646 h 172"/>
                  <a:gd name="T10" fmla="*/ 2147483646 w 102"/>
                  <a:gd name="T11" fmla="*/ 2147483646 h 172"/>
                  <a:gd name="T12" fmla="*/ 2147483646 w 102"/>
                  <a:gd name="T13" fmla="*/ 2147483646 h 172"/>
                  <a:gd name="T14" fmla="*/ 2147483646 w 102"/>
                  <a:gd name="T15" fmla="*/ 2147483646 h 172"/>
                  <a:gd name="T16" fmla="*/ 2147483646 w 102"/>
                  <a:gd name="T17" fmla="*/ 2147483646 h 172"/>
                  <a:gd name="T18" fmla="*/ 2147483646 w 102"/>
                  <a:gd name="T19" fmla="*/ 2147483646 h 172"/>
                  <a:gd name="T20" fmla="*/ 2147483646 w 102"/>
                  <a:gd name="T21" fmla="*/ 2147483646 h 172"/>
                  <a:gd name="T22" fmla="*/ 2147483646 w 102"/>
                  <a:gd name="T23" fmla="*/ 2147483646 h 172"/>
                  <a:gd name="T24" fmla="*/ 2147483646 w 102"/>
                  <a:gd name="T25" fmla="*/ 2147483646 h 172"/>
                  <a:gd name="T26" fmla="*/ 2147483646 w 102"/>
                  <a:gd name="T27" fmla="*/ 2147483646 h 172"/>
                  <a:gd name="T28" fmla="*/ 2147483646 w 102"/>
                  <a:gd name="T29" fmla="*/ 2147483646 h 172"/>
                  <a:gd name="T30" fmla="*/ 2147483646 w 102"/>
                  <a:gd name="T31" fmla="*/ 2147483646 h 172"/>
                  <a:gd name="T32" fmla="*/ 2147483646 w 102"/>
                  <a:gd name="T33" fmla="*/ 2147483646 h 1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02" h="172">
                    <a:moveTo>
                      <a:pt x="101" y="76"/>
                    </a:moveTo>
                    <a:cubicBezTo>
                      <a:pt x="101" y="76"/>
                      <a:pt x="102" y="107"/>
                      <a:pt x="79" y="107"/>
                    </a:cubicBezTo>
                    <a:cubicBezTo>
                      <a:pt x="55" y="107"/>
                      <a:pt x="36" y="107"/>
                      <a:pt x="36" y="107"/>
                    </a:cubicBezTo>
                    <a:cubicBezTo>
                      <a:pt x="15" y="172"/>
                      <a:pt x="15" y="172"/>
                      <a:pt x="15" y="172"/>
                    </a:cubicBezTo>
                    <a:cubicBezTo>
                      <a:pt x="0" y="168"/>
                      <a:pt x="0" y="168"/>
                      <a:pt x="0" y="168"/>
                    </a:cubicBezTo>
                    <a:cubicBezTo>
                      <a:pt x="0" y="168"/>
                      <a:pt x="10" y="116"/>
                      <a:pt x="14" y="101"/>
                    </a:cubicBezTo>
                    <a:cubicBezTo>
                      <a:pt x="18" y="85"/>
                      <a:pt x="35" y="81"/>
                      <a:pt x="35" y="81"/>
                    </a:cubicBezTo>
                    <a:cubicBezTo>
                      <a:pt x="56" y="81"/>
                      <a:pt x="56" y="81"/>
                      <a:pt x="56" y="81"/>
                    </a:cubicBezTo>
                    <a:cubicBezTo>
                      <a:pt x="56" y="46"/>
                      <a:pt x="56" y="46"/>
                      <a:pt x="56" y="46"/>
                    </a:cubicBezTo>
                    <a:cubicBezTo>
                      <a:pt x="49" y="57"/>
                      <a:pt x="42" y="55"/>
                      <a:pt x="42" y="55"/>
                    </a:cubicBezTo>
                    <a:cubicBezTo>
                      <a:pt x="9" y="51"/>
                      <a:pt x="9" y="51"/>
                      <a:pt x="9" y="51"/>
                    </a:cubicBezTo>
                    <a:cubicBezTo>
                      <a:pt x="9" y="41"/>
                      <a:pt x="9" y="41"/>
                      <a:pt x="9" y="41"/>
                    </a:cubicBezTo>
                    <a:cubicBezTo>
                      <a:pt x="41" y="41"/>
                      <a:pt x="41" y="41"/>
                      <a:pt x="41" y="41"/>
                    </a:cubicBezTo>
                    <a:cubicBezTo>
                      <a:pt x="41" y="41"/>
                      <a:pt x="41" y="41"/>
                      <a:pt x="50" y="21"/>
                    </a:cubicBezTo>
                    <a:cubicBezTo>
                      <a:pt x="60" y="0"/>
                      <a:pt x="79" y="2"/>
                      <a:pt x="79" y="2"/>
                    </a:cubicBezTo>
                    <a:cubicBezTo>
                      <a:pt x="79" y="2"/>
                      <a:pt x="101" y="1"/>
                      <a:pt x="101" y="34"/>
                    </a:cubicBezTo>
                    <a:cubicBezTo>
                      <a:pt x="101" y="66"/>
                      <a:pt x="101" y="76"/>
                      <a:pt x="101"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 name="Freeform 901"/>
              <p:cNvSpPr>
                <a:spLocks/>
              </p:cNvSpPr>
              <p:nvPr/>
            </p:nvSpPr>
            <p:spPr bwMode="auto">
              <a:xfrm>
                <a:off x="1200150" y="3141664"/>
                <a:ext cx="123825" cy="142875"/>
              </a:xfrm>
              <a:custGeom>
                <a:avLst/>
                <a:gdLst>
                  <a:gd name="T0" fmla="*/ 2147483646 w 62"/>
                  <a:gd name="T1" fmla="*/ 0 h 71"/>
                  <a:gd name="T2" fmla="*/ 2147483646 w 62"/>
                  <a:gd name="T3" fmla="*/ 2147483646 h 71"/>
                  <a:gd name="T4" fmla="*/ 2147483646 w 62"/>
                  <a:gd name="T5" fmla="*/ 2147483646 h 71"/>
                  <a:gd name="T6" fmla="*/ 2147483646 w 62"/>
                  <a:gd name="T7" fmla="*/ 2147483646 h 71"/>
                  <a:gd name="T8" fmla="*/ 2147483646 w 62"/>
                  <a:gd name="T9" fmla="*/ 2147483646 h 71"/>
                  <a:gd name="T10" fmla="*/ 2147483646 w 62"/>
                  <a:gd name="T11" fmla="*/ 2147483646 h 71"/>
                  <a:gd name="T12" fmla="*/ 2147483646 w 62"/>
                  <a:gd name="T13" fmla="*/ 2147483646 h 71"/>
                  <a:gd name="T14" fmla="*/ 2147483646 w 62"/>
                  <a:gd name="T15" fmla="*/ 2147483646 h 71"/>
                  <a:gd name="T16" fmla="*/ 0 w 62"/>
                  <a:gd name="T17" fmla="*/ 2147483646 h 71"/>
                  <a:gd name="T18" fmla="*/ 2147483646 w 62"/>
                  <a:gd name="T19" fmla="*/ 0 h 71"/>
                  <a:gd name="T20" fmla="*/ 2147483646 w 62"/>
                  <a:gd name="T21" fmla="*/ 0 h 7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71">
                    <a:moveTo>
                      <a:pt x="55" y="0"/>
                    </a:moveTo>
                    <a:cubicBezTo>
                      <a:pt x="59" y="0"/>
                      <a:pt x="62" y="3"/>
                      <a:pt x="62" y="7"/>
                    </a:cubicBezTo>
                    <a:cubicBezTo>
                      <a:pt x="62" y="11"/>
                      <a:pt x="59" y="14"/>
                      <a:pt x="55" y="14"/>
                    </a:cubicBezTo>
                    <a:cubicBezTo>
                      <a:pt x="42" y="14"/>
                      <a:pt x="42" y="14"/>
                      <a:pt x="42" y="14"/>
                    </a:cubicBezTo>
                    <a:cubicBezTo>
                      <a:pt x="42" y="71"/>
                      <a:pt x="42" y="71"/>
                      <a:pt x="42" y="71"/>
                    </a:cubicBezTo>
                    <a:cubicBezTo>
                      <a:pt x="31" y="71"/>
                      <a:pt x="31" y="71"/>
                      <a:pt x="31" y="71"/>
                    </a:cubicBezTo>
                    <a:cubicBezTo>
                      <a:pt x="31" y="14"/>
                      <a:pt x="31" y="14"/>
                      <a:pt x="31" y="14"/>
                    </a:cubicBezTo>
                    <a:cubicBezTo>
                      <a:pt x="7" y="14"/>
                      <a:pt x="7" y="14"/>
                      <a:pt x="7" y="14"/>
                    </a:cubicBezTo>
                    <a:cubicBezTo>
                      <a:pt x="4" y="14"/>
                      <a:pt x="0" y="11"/>
                      <a:pt x="0" y="7"/>
                    </a:cubicBezTo>
                    <a:cubicBezTo>
                      <a:pt x="0" y="3"/>
                      <a:pt x="4" y="0"/>
                      <a:pt x="7" y="0"/>
                    </a:cubicBezTo>
                    <a:lnTo>
                      <a:pt x="5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 name="Oval 902"/>
              <p:cNvSpPr>
                <a:spLocks noChangeArrowheads="1"/>
              </p:cNvSpPr>
              <p:nvPr/>
            </p:nvSpPr>
            <p:spPr bwMode="auto">
              <a:xfrm>
                <a:off x="1208088" y="2847976"/>
                <a:ext cx="76200" cy="730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36" name="Freeform 903"/>
              <p:cNvSpPr>
                <a:spLocks/>
              </p:cNvSpPr>
              <p:nvPr/>
            </p:nvSpPr>
            <p:spPr bwMode="auto">
              <a:xfrm>
                <a:off x="946150" y="3038476"/>
                <a:ext cx="249238" cy="19050"/>
              </a:xfrm>
              <a:custGeom>
                <a:avLst/>
                <a:gdLst>
                  <a:gd name="T0" fmla="*/ 2147483646 w 157"/>
                  <a:gd name="T1" fmla="*/ 0 h 12"/>
                  <a:gd name="T2" fmla="*/ 2147483646 w 157"/>
                  <a:gd name="T3" fmla="*/ 2147483646 h 12"/>
                  <a:gd name="T4" fmla="*/ 2147483646 w 157"/>
                  <a:gd name="T5" fmla="*/ 2147483646 h 12"/>
                  <a:gd name="T6" fmla="*/ 2147483646 w 157"/>
                  <a:gd name="T7" fmla="*/ 2147483646 h 12"/>
                  <a:gd name="T8" fmla="*/ 0 w 157"/>
                  <a:gd name="T9" fmla="*/ 2147483646 h 12"/>
                  <a:gd name="T10" fmla="*/ 0 w 157"/>
                  <a:gd name="T11" fmla="*/ 0 h 12"/>
                  <a:gd name="T12" fmla="*/ 2147483646 w 157"/>
                  <a:gd name="T13" fmla="*/ 0 h 1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7" h="12">
                    <a:moveTo>
                      <a:pt x="157" y="0"/>
                    </a:moveTo>
                    <a:lnTo>
                      <a:pt x="157" y="12"/>
                    </a:lnTo>
                    <a:lnTo>
                      <a:pt x="83" y="12"/>
                    </a:lnTo>
                    <a:lnTo>
                      <a:pt x="74" y="12"/>
                    </a:lnTo>
                    <a:lnTo>
                      <a:pt x="0" y="12"/>
                    </a:lnTo>
                    <a:lnTo>
                      <a:pt x="0" y="0"/>
                    </a:lnTo>
                    <a:lnTo>
                      <a:pt x="1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7" name="Rectangle 904"/>
              <p:cNvSpPr>
                <a:spLocks noChangeArrowheads="1"/>
              </p:cNvSpPr>
              <p:nvPr/>
            </p:nvSpPr>
            <p:spPr bwMode="auto">
              <a:xfrm>
                <a:off x="1063625" y="3057526"/>
                <a:ext cx="14288" cy="2270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38" name="Freeform 905"/>
              <p:cNvSpPr>
                <a:spLocks/>
              </p:cNvSpPr>
              <p:nvPr/>
            </p:nvSpPr>
            <p:spPr bwMode="auto">
              <a:xfrm>
                <a:off x="828675" y="2917826"/>
                <a:ext cx="203200" cy="341313"/>
              </a:xfrm>
              <a:custGeom>
                <a:avLst/>
                <a:gdLst>
                  <a:gd name="T0" fmla="*/ 2147483646 w 102"/>
                  <a:gd name="T1" fmla="*/ 2147483646 h 172"/>
                  <a:gd name="T2" fmla="*/ 2147483646 w 102"/>
                  <a:gd name="T3" fmla="*/ 2147483646 h 172"/>
                  <a:gd name="T4" fmla="*/ 2147483646 w 102"/>
                  <a:gd name="T5" fmla="*/ 2147483646 h 172"/>
                  <a:gd name="T6" fmla="*/ 2147483646 w 102"/>
                  <a:gd name="T7" fmla="*/ 2147483646 h 172"/>
                  <a:gd name="T8" fmla="*/ 2147483646 w 102"/>
                  <a:gd name="T9" fmla="*/ 2147483646 h 172"/>
                  <a:gd name="T10" fmla="*/ 2147483646 w 102"/>
                  <a:gd name="T11" fmla="*/ 2147483646 h 172"/>
                  <a:gd name="T12" fmla="*/ 2147483646 w 102"/>
                  <a:gd name="T13" fmla="*/ 2147483646 h 172"/>
                  <a:gd name="T14" fmla="*/ 2147483646 w 102"/>
                  <a:gd name="T15" fmla="*/ 2147483646 h 172"/>
                  <a:gd name="T16" fmla="*/ 2147483646 w 102"/>
                  <a:gd name="T17" fmla="*/ 2147483646 h 172"/>
                  <a:gd name="T18" fmla="*/ 2147483646 w 102"/>
                  <a:gd name="T19" fmla="*/ 2147483646 h 172"/>
                  <a:gd name="T20" fmla="*/ 2147483646 w 102"/>
                  <a:gd name="T21" fmla="*/ 2147483646 h 172"/>
                  <a:gd name="T22" fmla="*/ 2147483646 w 102"/>
                  <a:gd name="T23" fmla="*/ 2147483646 h 172"/>
                  <a:gd name="T24" fmla="*/ 2147483646 w 102"/>
                  <a:gd name="T25" fmla="*/ 2147483646 h 172"/>
                  <a:gd name="T26" fmla="*/ 2147483646 w 102"/>
                  <a:gd name="T27" fmla="*/ 2147483646 h 172"/>
                  <a:gd name="T28" fmla="*/ 2147483646 w 102"/>
                  <a:gd name="T29" fmla="*/ 2147483646 h 172"/>
                  <a:gd name="T30" fmla="*/ 2147483646 w 102"/>
                  <a:gd name="T31" fmla="*/ 2147483646 h 172"/>
                  <a:gd name="T32" fmla="*/ 2147483646 w 102"/>
                  <a:gd name="T33" fmla="*/ 2147483646 h 1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02" h="172">
                    <a:moveTo>
                      <a:pt x="102" y="168"/>
                    </a:moveTo>
                    <a:cubicBezTo>
                      <a:pt x="87" y="172"/>
                      <a:pt x="87" y="172"/>
                      <a:pt x="87" y="172"/>
                    </a:cubicBezTo>
                    <a:cubicBezTo>
                      <a:pt x="66" y="107"/>
                      <a:pt x="66" y="107"/>
                      <a:pt x="66" y="107"/>
                    </a:cubicBezTo>
                    <a:cubicBezTo>
                      <a:pt x="66" y="107"/>
                      <a:pt x="47" y="107"/>
                      <a:pt x="24" y="107"/>
                    </a:cubicBezTo>
                    <a:cubicBezTo>
                      <a:pt x="0" y="107"/>
                      <a:pt x="1" y="76"/>
                      <a:pt x="1" y="76"/>
                    </a:cubicBezTo>
                    <a:cubicBezTo>
                      <a:pt x="1" y="76"/>
                      <a:pt x="1" y="66"/>
                      <a:pt x="1" y="34"/>
                    </a:cubicBezTo>
                    <a:cubicBezTo>
                      <a:pt x="1" y="1"/>
                      <a:pt x="24" y="2"/>
                      <a:pt x="24" y="2"/>
                    </a:cubicBezTo>
                    <a:cubicBezTo>
                      <a:pt x="24" y="2"/>
                      <a:pt x="43" y="0"/>
                      <a:pt x="52" y="21"/>
                    </a:cubicBezTo>
                    <a:cubicBezTo>
                      <a:pt x="61" y="41"/>
                      <a:pt x="61" y="41"/>
                      <a:pt x="61" y="41"/>
                    </a:cubicBezTo>
                    <a:cubicBezTo>
                      <a:pt x="93" y="41"/>
                      <a:pt x="93" y="41"/>
                      <a:pt x="93" y="41"/>
                    </a:cubicBezTo>
                    <a:cubicBezTo>
                      <a:pt x="93" y="51"/>
                      <a:pt x="93" y="51"/>
                      <a:pt x="93" y="51"/>
                    </a:cubicBezTo>
                    <a:cubicBezTo>
                      <a:pt x="60" y="55"/>
                      <a:pt x="60" y="55"/>
                      <a:pt x="60" y="55"/>
                    </a:cubicBezTo>
                    <a:cubicBezTo>
                      <a:pt x="60" y="55"/>
                      <a:pt x="53" y="57"/>
                      <a:pt x="46" y="46"/>
                    </a:cubicBezTo>
                    <a:cubicBezTo>
                      <a:pt x="46" y="81"/>
                      <a:pt x="46" y="81"/>
                      <a:pt x="46" y="81"/>
                    </a:cubicBezTo>
                    <a:cubicBezTo>
                      <a:pt x="67" y="81"/>
                      <a:pt x="67" y="81"/>
                      <a:pt x="67" y="81"/>
                    </a:cubicBezTo>
                    <a:cubicBezTo>
                      <a:pt x="67" y="81"/>
                      <a:pt x="84" y="85"/>
                      <a:pt x="88" y="101"/>
                    </a:cubicBezTo>
                    <a:cubicBezTo>
                      <a:pt x="92" y="116"/>
                      <a:pt x="102" y="168"/>
                      <a:pt x="102" y="1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9" name="Freeform 906"/>
              <p:cNvSpPr>
                <a:spLocks/>
              </p:cNvSpPr>
              <p:nvPr/>
            </p:nvSpPr>
            <p:spPr bwMode="auto">
              <a:xfrm>
                <a:off x="830263" y="3141664"/>
                <a:ext cx="123825" cy="142875"/>
              </a:xfrm>
              <a:custGeom>
                <a:avLst/>
                <a:gdLst>
                  <a:gd name="T0" fmla="*/ 2147483646 w 62"/>
                  <a:gd name="T1" fmla="*/ 0 h 71"/>
                  <a:gd name="T2" fmla="*/ 2147483646 w 62"/>
                  <a:gd name="T3" fmla="*/ 2147483646 h 71"/>
                  <a:gd name="T4" fmla="*/ 2147483646 w 62"/>
                  <a:gd name="T5" fmla="*/ 2147483646 h 71"/>
                  <a:gd name="T6" fmla="*/ 2147483646 w 62"/>
                  <a:gd name="T7" fmla="*/ 2147483646 h 71"/>
                  <a:gd name="T8" fmla="*/ 2147483646 w 62"/>
                  <a:gd name="T9" fmla="*/ 2147483646 h 71"/>
                  <a:gd name="T10" fmla="*/ 2147483646 w 62"/>
                  <a:gd name="T11" fmla="*/ 2147483646 h 71"/>
                  <a:gd name="T12" fmla="*/ 2147483646 w 62"/>
                  <a:gd name="T13" fmla="*/ 2147483646 h 71"/>
                  <a:gd name="T14" fmla="*/ 2147483646 w 62"/>
                  <a:gd name="T15" fmla="*/ 2147483646 h 71"/>
                  <a:gd name="T16" fmla="*/ 0 w 62"/>
                  <a:gd name="T17" fmla="*/ 2147483646 h 71"/>
                  <a:gd name="T18" fmla="*/ 2147483646 w 62"/>
                  <a:gd name="T19" fmla="*/ 0 h 71"/>
                  <a:gd name="T20" fmla="*/ 2147483646 w 62"/>
                  <a:gd name="T21" fmla="*/ 0 h 7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71">
                    <a:moveTo>
                      <a:pt x="55" y="0"/>
                    </a:moveTo>
                    <a:cubicBezTo>
                      <a:pt x="59" y="0"/>
                      <a:pt x="62" y="3"/>
                      <a:pt x="62" y="7"/>
                    </a:cubicBezTo>
                    <a:cubicBezTo>
                      <a:pt x="62" y="11"/>
                      <a:pt x="59" y="14"/>
                      <a:pt x="55" y="14"/>
                    </a:cubicBezTo>
                    <a:cubicBezTo>
                      <a:pt x="31" y="14"/>
                      <a:pt x="31" y="14"/>
                      <a:pt x="31" y="14"/>
                    </a:cubicBezTo>
                    <a:cubicBezTo>
                      <a:pt x="31" y="71"/>
                      <a:pt x="31" y="71"/>
                      <a:pt x="31" y="71"/>
                    </a:cubicBezTo>
                    <a:cubicBezTo>
                      <a:pt x="20" y="71"/>
                      <a:pt x="20" y="71"/>
                      <a:pt x="20" y="71"/>
                    </a:cubicBezTo>
                    <a:cubicBezTo>
                      <a:pt x="20" y="14"/>
                      <a:pt x="20" y="14"/>
                      <a:pt x="20" y="14"/>
                    </a:cubicBezTo>
                    <a:cubicBezTo>
                      <a:pt x="7" y="14"/>
                      <a:pt x="7" y="14"/>
                      <a:pt x="7" y="14"/>
                    </a:cubicBezTo>
                    <a:cubicBezTo>
                      <a:pt x="4" y="14"/>
                      <a:pt x="0" y="11"/>
                      <a:pt x="0" y="7"/>
                    </a:cubicBezTo>
                    <a:cubicBezTo>
                      <a:pt x="0" y="3"/>
                      <a:pt x="4" y="0"/>
                      <a:pt x="7" y="0"/>
                    </a:cubicBezTo>
                    <a:lnTo>
                      <a:pt x="5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0" name="Oval 907"/>
              <p:cNvSpPr>
                <a:spLocks noChangeArrowheads="1"/>
              </p:cNvSpPr>
              <p:nvPr/>
            </p:nvSpPr>
            <p:spPr bwMode="auto">
              <a:xfrm>
                <a:off x="869950" y="2847976"/>
                <a:ext cx="76200" cy="730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grpSp>
      </p:grpSp>
      <p:grpSp>
        <p:nvGrpSpPr>
          <p:cNvPr id="72" name="组合 71"/>
          <p:cNvGrpSpPr/>
          <p:nvPr/>
        </p:nvGrpSpPr>
        <p:grpSpPr>
          <a:xfrm>
            <a:off x="2659272" y="1959656"/>
            <a:ext cx="1127195" cy="894303"/>
            <a:chOff x="2316372" y="1864406"/>
            <a:chExt cx="1127195" cy="894303"/>
          </a:xfrm>
        </p:grpSpPr>
        <p:sp>
          <p:nvSpPr>
            <p:cNvPr id="13" name="Freeform 8"/>
            <p:cNvSpPr>
              <a:spLocks/>
            </p:cNvSpPr>
            <p:nvPr/>
          </p:nvSpPr>
          <p:spPr bwMode="auto">
            <a:xfrm>
              <a:off x="2316372" y="1864406"/>
              <a:ext cx="1127195" cy="894303"/>
            </a:xfrm>
            <a:custGeom>
              <a:avLst/>
              <a:gdLst>
                <a:gd name="T0" fmla="*/ 204 w 204"/>
                <a:gd name="T1" fmla="*/ 55 h 162"/>
                <a:gd name="T2" fmla="*/ 204 w 204"/>
                <a:gd name="T3" fmla="*/ 0 h 162"/>
                <a:gd name="T4" fmla="*/ 178 w 204"/>
                <a:gd name="T5" fmla="*/ 0 h 162"/>
                <a:gd name="T6" fmla="*/ 126 w 204"/>
                <a:gd name="T7" fmla="*/ 0 h 162"/>
                <a:gd name="T8" fmla="*/ 103 w 204"/>
                <a:gd name="T9" fmla="*/ 0 h 162"/>
                <a:gd name="T10" fmla="*/ 102 w 204"/>
                <a:gd name="T11" fmla="*/ 0 h 162"/>
                <a:gd name="T12" fmla="*/ 49 w 204"/>
                <a:gd name="T13" fmla="*/ 0 h 162"/>
                <a:gd name="T14" fmla="*/ 49 w 204"/>
                <a:gd name="T15" fmla="*/ 58 h 162"/>
                <a:gd name="T16" fmla="*/ 40 w 204"/>
                <a:gd name="T17" fmla="*/ 73 h 162"/>
                <a:gd name="T18" fmla="*/ 24 w 204"/>
                <a:gd name="T19" fmla="*/ 73 h 162"/>
                <a:gd name="T20" fmla="*/ 11 w 204"/>
                <a:gd name="T21" fmla="*/ 69 h 162"/>
                <a:gd name="T22" fmla="*/ 0 w 204"/>
                <a:gd name="T23" fmla="*/ 82 h 162"/>
                <a:gd name="T24" fmla="*/ 11 w 204"/>
                <a:gd name="T25" fmla="*/ 95 h 162"/>
                <a:gd name="T26" fmla="*/ 24 w 204"/>
                <a:gd name="T27" fmla="*/ 90 h 162"/>
                <a:gd name="T28" fmla="*/ 40 w 204"/>
                <a:gd name="T29" fmla="*/ 90 h 162"/>
                <a:gd name="T30" fmla="*/ 48 w 204"/>
                <a:gd name="T31" fmla="*/ 99 h 162"/>
                <a:gd name="T32" fmla="*/ 49 w 204"/>
                <a:gd name="T33" fmla="*/ 99 h 162"/>
                <a:gd name="T34" fmla="*/ 49 w 204"/>
                <a:gd name="T35" fmla="*/ 106 h 162"/>
                <a:gd name="T36" fmla="*/ 49 w 204"/>
                <a:gd name="T37" fmla="*/ 107 h 162"/>
                <a:gd name="T38" fmla="*/ 49 w 204"/>
                <a:gd name="T39" fmla="*/ 162 h 162"/>
                <a:gd name="T40" fmla="*/ 204 w 204"/>
                <a:gd name="T41" fmla="*/ 162 h 162"/>
                <a:gd name="T42" fmla="*/ 204 w 204"/>
                <a:gd name="T43" fmla="*/ 108 h 162"/>
                <a:gd name="T44" fmla="*/ 184 w 204"/>
                <a:gd name="T45" fmla="*/ 113 h 162"/>
                <a:gd name="T46" fmla="*/ 155 w 204"/>
                <a:gd name="T47" fmla="*/ 82 h 162"/>
                <a:gd name="T48" fmla="*/ 184 w 204"/>
                <a:gd name="T49" fmla="*/ 50 h 162"/>
                <a:gd name="T50" fmla="*/ 204 w 204"/>
                <a:gd name="T51" fmla="*/ 55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4" h="162">
                  <a:moveTo>
                    <a:pt x="204" y="55"/>
                  </a:moveTo>
                  <a:cubicBezTo>
                    <a:pt x="204" y="0"/>
                    <a:pt x="204" y="0"/>
                    <a:pt x="204" y="0"/>
                  </a:cubicBezTo>
                  <a:cubicBezTo>
                    <a:pt x="178" y="0"/>
                    <a:pt x="178" y="0"/>
                    <a:pt x="178" y="0"/>
                  </a:cubicBezTo>
                  <a:cubicBezTo>
                    <a:pt x="177" y="0"/>
                    <a:pt x="148" y="0"/>
                    <a:pt x="126" y="0"/>
                  </a:cubicBezTo>
                  <a:cubicBezTo>
                    <a:pt x="106" y="0"/>
                    <a:pt x="104" y="0"/>
                    <a:pt x="103" y="0"/>
                  </a:cubicBezTo>
                  <a:cubicBezTo>
                    <a:pt x="102" y="0"/>
                    <a:pt x="102" y="0"/>
                    <a:pt x="102" y="0"/>
                  </a:cubicBezTo>
                  <a:cubicBezTo>
                    <a:pt x="49" y="0"/>
                    <a:pt x="49" y="0"/>
                    <a:pt x="49" y="0"/>
                  </a:cubicBezTo>
                  <a:cubicBezTo>
                    <a:pt x="49" y="58"/>
                    <a:pt x="49" y="58"/>
                    <a:pt x="49" y="58"/>
                  </a:cubicBezTo>
                  <a:cubicBezTo>
                    <a:pt x="49" y="65"/>
                    <a:pt x="45" y="70"/>
                    <a:pt x="40" y="73"/>
                  </a:cubicBezTo>
                  <a:cubicBezTo>
                    <a:pt x="35" y="76"/>
                    <a:pt x="29" y="76"/>
                    <a:pt x="24" y="73"/>
                  </a:cubicBezTo>
                  <a:cubicBezTo>
                    <a:pt x="19" y="71"/>
                    <a:pt x="13" y="69"/>
                    <a:pt x="11" y="69"/>
                  </a:cubicBezTo>
                  <a:cubicBezTo>
                    <a:pt x="5" y="69"/>
                    <a:pt x="0" y="74"/>
                    <a:pt x="0" y="82"/>
                  </a:cubicBezTo>
                  <a:cubicBezTo>
                    <a:pt x="0" y="89"/>
                    <a:pt x="5" y="95"/>
                    <a:pt x="11" y="95"/>
                  </a:cubicBezTo>
                  <a:cubicBezTo>
                    <a:pt x="13" y="95"/>
                    <a:pt x="19" y="92"/>
                    <a:pt x="24" y="90"/>
                  </a:cubicBezTo>
                  <a:cubicBezTo>
                    <a:pt x="29" y="87"/>
                    <a:pt x="35" y="87"/>
                    <a:pt x="40" y="90"/>
                  </a:cubicBezTo>
                  <a:cubicBezTo>
                    <a:pt x="44" y="92"/>
                    <a:pt x="46" y="95"/>
                    <a:pt x="48" y="99"/>
                  </a:cubicBezTo>
                  <a:cubicBezTo>
                    <a:pt x="49" y="99"/>
                    <a:pt x="49" y="99"/>
                    <a:pt x="49" y="99"/>
                  </a:cubicBezTo>
                  <a:cubicBezTo>
                    <a:pt x="49" y="106"/>
                    <a:pt x="49" y="106"/>
                    <a:pt x="49" y="106"/>
                  </a:cubicBezTo>
                  <a:cubicBezTo>
                    <a:pt x="49" y="106"/>
                    <a:pt x="49" y="106"/>
                    <a:pt x="49" y="107"/>
                  </a:cubicBezTo>
                  <a:cubicBezTo>
                    <a:pt x="49" y="162"/>
                    <a:pt x="49" y="162"/>
                    <a:pt x="49" y="162"/>
                  </a:cubicBezTo>
                  <a:cubicBezTo>
                    <a:pt x="204" y="162"/>
                    <a:pt x="204" y="162"/>
                    <a:pt x="204" y="162"/>
                  </a:cubicBezTo>
                  <a:cubicBezTo>
                    <a:pt x="204" y="108"/>
                    <a:pt x="204" y="108"/>
                    <a:pt x="204" y="108"/>
                  </a:cubicBezTo>
                  <a:cubicBezTo>
                    <a:pt x="199" y="110"/>
                    <a:pt x="191" y="113"/>
                    <a:pt x="184" y="113"/>
                  </a:cubicBezTo>
                  <a:cubicBezTo>
                    <a:pt x="168" y="113"/>
                    <a:pt x="155" y="99"/>
                    <a:pt x="155" y="82"/>
                  </a:cubicBezTo>
                  <a:cubicBezTo>
                    <a:pt x="155" y="64"/>
                    <a:pt x="168" y="50"/>
                    <a:pt x="184" y="50"/>
                  </a:cubicBezTo>
                  <a:cubicBezTo>
                    <a:pt x="191" y="50"/>
                    <a:pt x="199" y="53"/>
                    <a:pt x="204" y="55"/>
                  </a:cubicBezTo>
                  <a:close/>
                </a:path>
              </a:pathLst>
            </a:custGeom>
            <a:solidFill>
              <a:srgbClr val="F311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41" name="组合 1225"/>
            <p:cNvGrpSpPr>
              <a:grpSpLocks/>
            </p:cNvGrpSpPr>
            <p:nvPr/>
          </p:nvGrpSpPr>
          <p:grpSpPr bwMode="auto">
            <a:xfrm>
              <a:off x="2795346" y="2182476"/>
              <a:ext cx="287407" cy="258162"/>
              <a:chOff x="47625" y="3563939"/>
              <a:chExt cx="452438" cy="406400"/>
            </a:xfrm>
            <a:solidFill>
              <a:srgbClr val="F2F2F2"/>
            </a:solidFill>
          </p:grpSpPr>
          <p:sp>
            <p:nvSpPr>
              <p:cNvPr id="42" name="Freeform 947"/>
              <p:cNvSpPr>
                <a:spLocks noEditPoints="1"/>
              </p:cNvSpPr>
              <p:nvPr/>
            </p:nvSpPr>
            <p:spPr bwMode="auto">
              <a:xfrm>
                <a:off x="47625" y="3632201"/>
                <a:ext cx="452438" cy="307975"/>
              </a:xfrm>
              <a:custGeom>
                <a:avLst/>
                <a:gdLst>
                  <a:gd name="T0" fmla="*/ 2147483646 w 227"/>
                  <a:gd name="T1" fmla="*/ 0 h 155"/>
                  <a:gd name="T2" fmla="*/ 2147483646 w 227"/>
                  <a:gd name="T3" fmla="*/ 2147483646 h 155"/>
                  <a:gd name="T4" fmla="*/ 0 w 227"/>
                  <a:gd name="T5" fmla="*/ 2147483646 h 155"/>
                  <a:gd name="T6" fmla="*/ 0 w 227"/>
                  <a:gd name="T7" fmla="*/ 0 h 155"/>
                  <a:gd name="T8" fmla="*/ 2147483646 w 227"/>
                  <a:gd name="T9" fmla="*/ 0 h 155"/>
                  <a:gd name="T10" fmla="*/ 2147483646 w 227"/>
                  <a:gd name="T11" fmla="*/ 2147483646 h 155"/>
                  <a:gd name="T12" fmla="*/ 2147483646 w 227"/>
                  <a:gd name="T13" fmla="*/ 2147483646 h 155"/>
                  <a:gd name="T14" fmla="*/ 2147483646 w 227"/>
                  <a:gd name="T15" fmla="*/ 2147483646 h 155"/>
                  <a:gd name="T16" fmla="*/ 2147483646 w 227"/>
                  <a:gd name="T17" fmla="*/ 2147483646 h 155"/>
                  <a:gd name="T18" fmla="*/ 2147483646 w 227"/>
                  <a:gd name="T19" fmla="*/ 2147483646 h 155"/>
                  <a:gd name="T20" fmla="*/ 2147483646 w 227"/>
                  <a:gd name="T21" fmla="*/ 2147483646 h 155"/>
                  <a:gd name="T22" fmla="*/ 2147483646 w 227"/>
                  <a:gd name="T23" fmla="*/ 2147483646 h 155"/>
                  <a:gd name="T24" fmla="*/ 2147483646 w 227"/>
                  <a:gd name="T25" fmla="*/ 2147483646 h 155"/>
                  <a:gd name="T26" fmla="*/ 2147483646 w 227"/>
                  <a:gd name="T27" fmla="*/ 2147483646 h 155"/>
                  <a:gd name="T28" fmla="*/ 2147483646 w 227"/>
                  <a:gd name="T29" fmla="*/ 2147483646 h 155"/>
                  <a:gd name="T30" fmla="*/ 2147483646 w 227"/>
                  <a:gd name="T31" fmla="*/ 2147483646 h 155"/>
                  <a:gd name="T32" fmla="*/ 2147483646 w 227"/>
                  <a:gd name="T33" fmla="*/ 2147483646 h 155"/>
                  <a:gd name="T34" fmla="*/ 2147483646 w 227"/>
                  <a:gd name="T35" fmla="*/ 2147483646 h 155"/>
                  <a:gd name="T36" fmla="*/ 2147483646 w 227"/>
                  <a:gd name="T37" fmla="*/ 2147483646 h 155"/>
                  <a:gd name="T38" fmla="*/ 2147483646 w 227"/>
                  <a:gd name="T39" fmla="*/ 2147483646 h 155"/>
                  <a:gd name="T40" fmla="*/ 2147483646 w 227"/>
                  <a:gd name="T41" fmla="*/ 2147483646 h 155"/>
                  <a:gd name="T42" fmla="*/ 2147483646 w 227"/>
                  <a:gd name="T43" fmla="*/ 2147483646 h 155"/>
                  <a:gd name="T44" fmla="*/ 2147483646 w 227"/>
                  <a:gd name="T45" fmla="*/ 2147483646 h 155"/>
                  <a:gd name="T46" fmla="*/ 2147483646 w 227"/>
                  <a:gd name="T47" fmla="*/ 2147483646 h 155"/>
                  <a:gd name="T48" fmla="*/ 2147483646 w 227"/>
                  <a:gd name="T49" fmla="*/ 2147483646 h 155"/>
                  <a:gd name="T50" fmla="*/ 2147483646 w 227"/>
                  <a:gd name="T51" fmla="*/ 2147483646 h 155"/>
                  <a:gd name="T52" fmla="*/ 2147483646 w 227"/>
                  <a:gd name="T53" fmla="*/ 2147483646 h 155"/>
                  <a:gd name="T54" fmla="*/ 2147483646 w 227"/>
                  <a:gd name="T55" fmla="*/ 2147483646 h 155"/>
                  <a:gd name="T56" fmla="*/ 2147483646 w 227"/>
                  <a:gd name="T57" fmla="*/ 2147483646 h 155"/>
                  <a:gd name="T58" fmla="*/ 2147483646 w 227"/>
                  <a:gd name="T59" fmla="*/ 2147483646 h 155"/>
                  <a:gd name="T60" fmla="*/ 2147483646 w 227"/>
                  <a:gd name="T61" fmla="*/ 2147483646 h 155"/>
                  <a:gd name="T62" fmla="*/ 2147483646 w 227"/>
                  <a:gd name="T63" fmla="*/ 2147483646 h 155"/>
                  <a:gd name="T64" fmla="*/ 2147483646 w 227"/>
                  <a:gd name="T65" fmla="*/ 2147483646 h 155"/>
                  <a:gd name="T66" fmla="*/ 2147483646 w 227"/>
                  <a:gd name="T67" fmla="*/ 2147483646 h 155"/>
                  <a:gd name="T68" fmla="*/ 2147483646 w 227"/>
                  <a:gd name="T69" fmla="*/ 2147483646 h 155"/>
                  <a:gd name="T70" fmla="*/ 2147483646 w 227"/>
                  <a:gd name="T71" fmla="*/ 2147483646 h 155"/>
                  <a:gd name="T72" fmla="*/ 2147483646 w 227"/>
                  <a:gd name="T73" fmla="*/ 2147483646 h 15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227" h="155">
                    <a:moveTo>
                      <a:pt x="227" y="0"/>
                    </a:moveTo>
                    <a:cubicBezTo>
                      <a:pt x="227" y="155"/>
                      <a:pt x="227" y="155"/>
                      <a:pt x="227" y="155"/>
                    </a:cubicBezTo>
                    <a:cubicBezTo>
                      <a:pt x="0" y="155"/>
                      <a:pt x="0" y="155"/>
                      <a:pt x="0" y="155"/>
                    </a:cubicBezTo>
                    <a:cubicBezTo>
                      <a:pt x="0" y="0"/>
                      <a:pt x="0" y="0"/>
                      <a:pt x="0" y="0"/>
                    </a:cubicBezTo>
                    <a:lnTo>
                      <a:pt x="227" y="0"/>
                    </a:lnTo>
                    <a:close/>
                    <a:moveTo>
                      <a:pt x="206" y="46"/>
                    </a:moveTo>
                    <a:cubicBezTo>
                      <a:pt x="206" y="43"/>
                      <a:pt x="204" y="41"/>
                      <a:pt x="202" y="41"/>
                    </a:cubicBezTo>
                    <a:cubicBezTo>
                      <a:pt x="25" y="41"/>
                      <a:pt x="25" y="41"/>
                      <a:pt x="25" y="41"/>
                    </a:cubicBezTo>
                    <a:cubicBezTo>
                      <a:pt x="24" y="41"/>
                      <a:pt x="23" y="42"/>
                      <a:pt x="22" y="43"/>
                    </a:cubicBezTo>
                    <a:cubicBezTo>
                      <a:pt x="21" y="43"/>
                      <a:pt x="21" y="44"/>
                      <a:pt x="21" y="46"/>
                    </a:cubicBezTo>
                    <a:cubicBezTo>
                      <a:pt x="21" y="48"/>
                      <a:pt x="23" y="50"/>
                      <a:pt x="25" y="50"/>
                    </a:cubicBezTo>
                    <a:cubicBezTo>
                      <a:pt x="202" y="50"/>
                      <a:pt x="202" y="50"/>
                      <a:pt x="202" y="50"/>
                    </a:cubicBezTo>
                    <a:cubicBezTo>
                      <a:pt x="204" y="50"/>
                      <a:pt x="206" y="48"/>
                      <a:pt x="206" y="46"/>
                    </a:cubicBezTo>
                    <a:close/>
                    <a:moveTo>
                      <a:pt x="206" y="68"/>
                    </a:moveTo>
                    <a:cubicBezTo>
                      <a:pt x="206" y="66"/>
                      <a:pt x="204" y="64"/>
                      <a:pt x="202" y="64"/>
                    </a:cubicBezTo>
                    <a:cubicBezTo>
                      <a:pt x="25" y="64"/>
                      <a:pt x="25" y="64"/>
                      <a:pt x="25" y="64"/>
                    </a:cubicBezTo>
                    <a:cubicBezTo>
                      <a:pt x="24" y="64"/>
                      <a:pt x="23" y="64"/>
                      <a:pt x="22" y="65"/>
                    </a:cubicBezTo>
                    <a:cubicBezTo>
                      <a:pt x="21" y="66"/>
                      <a:pt x="21" y="67"/>
                      <a:pt x="21" y="68"/>
                    </a:cubicBezTo>
                    <a:cubicBezTo>
                      <a:pt x="21" y="71"/>
                      <a:pt x="23" y="73"/>
                      <a:pt x="25" y="73"/>
                    </a:cubicBezTo>
                    <a:cubicBezTo>
                      <a:pt x="202" y="73"/>
                      <a:pt x="202" y="73"/>
                      <a:pt x="202" y="73"/>
                    </a:cubicBezTo>
                    <a:cubicBezTo>
                      <a:pt x="204" y="73"/>
                      <a:pt x="206" y="71"/>
                      <a:pt x="206" y="68"/>
                    </a:cubicBezTo>
                    <a:close/>
                    <a:moveTo>
                      <a:pt x="206" y="94"/>
                    </a:moveTo>
                    <a:cubicBezTo>
                      <a:pt x="206" y="91"/>
                      <a:pt x="204" y="89"/>
                      <a:pt x="202" y="89"/>
                    </a:cubicBezTo>
                    <a:cubicBezTo>
                      <a:pt x="25" y="89"/>
                      <a:pt x="25" y="89"/>
                      <a:pt x="25" y="89"/>
                    </a:cubicBezTo>
                    <a:cubicBezTo>
                      <a:pt x="24" y="89"/>
                      <a:pt x="23" y="90"/>
                      <a:pt x="22" y="90"/>
                    </a:cubicBezTo>
                    <a:cubicBezTo>
                      <a:pt x="21" y="91"/>
                      <a:pt x="21" y="92"/>
                      <a:pt x="21" y="94"/>
                    </a:cubicBezTo>
                    <a:cubicBezTo>
                      <a:pt x="21" y="96"/>
                      <a:pt x="23" y="98"/>
                      <a:pt x="25" y="98"/>
                    </a:cubicBezTo>
                    <a:cubicBezTo>
                      <a:pt x="202" y="98"/>
                      <a:pt x="202" y="98"/>
                      <a:pt x="202" y="98"/>
                    </a:cubicBezTo>
                    <a:cubicBezTo>
                      <a:pt x="204" y="98"/>
                      <a:pt x="206" y="96"/>
                      <a:pt x="206" y="94"/>
                    </a:cubicBezTo>
                    <a:close/>
                    <a:moveTo>
                      <a:pt x="206" y="116"/>
                    </a:moveTo>
                    <a:cubicBezTo>
                      <a:pt x="206" y="114"/>
                      <a:pt x="204" y="112"/>
                      <a:pt x="202" y="112"/>
                    </a:cubicBezTo>
                    <a:cubicBezTo>
                      <a:pt x="25" y="112"/>
                      <a:pt x="25" y="112"/>
                      <a:pt x="25" y="112"/>
                    </a:cubicBezTo>
                    <a:cubicBezTo>
                      <a:pt x="24" y="112"/>
                      <a:pt x="23" y="112"/>
                      <a:pt x="22" y="113"/>
                    </a:cubicBezTo>
                    <a:cubicBezTo>
                      <a:pt x="21" y="114"/>
                      <a:pt x="21" y="115"/>
                      <a:pt x="21" y="116"/>
                    </a:cubicBezTo>
                    <a:cubicBezTo>
                      <a:pt x="21" y="118"/>
                      <a:pt x="23" y="120"/>
                      <a:pt x="25" y="120"/>
                    </a:cubicBezTo>
                    <a:cubicBezTo>
                      <a:pt x="202" y="120"/>
                      <a:pt x="202" y="120"/>
                      <a:pt x="202" y="120"/>
                    </a:cubicBezTo>
                    <a:cubicBezTo>
                      <a:pt x="204" y="120"/>
                      <a:pt x="206" y="118"/>
                      <a:pt x="206"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3" name="Freeform 948"/>
              <p:cNvSpPr>
                <a:spLocks/>
              </p:cNvSpPr>
              <p:nvPr/>
            </p:nvSpPr>
            <p:spPr bwMode="auto">
              <a:xfrm>
                <a:off x="401638" y="3952876"/>
                <a:ext cx="53975" cy="17463"/>
              </a:xfrm>
              <a:custGeom>
                <a:avLst/>
                <a:gdLst>
                  <a:gd name="T0" fmla="*/ 2147483646 w 27"/>
                  <a:gd name="T1" fmla="*/ 0 h 9"/>
                  <a:gd name="T2" fmla="*/ 2147483646 w 27"/>
                  <a:gd name="T3" fmla="*/ 2147483646 h 9"/>
                  <a:gd name="T4" fmla="*/ 2147483646 w 27"/>
                  <a:gd name="T5" fmla="*/ 2147483646 h 9"/>
                  <a:gd name="T6" fmla="*/ 2147483646 w 27"/>
                  <a:gd name="T7" fmla="*/ 2147483646 h 9"/>
                  <a:gd name="T8" fmla="*/ 0 w 27"/>
                  <a:gd name="T9" fmla="*/ 2147483646 h 9"/>
                  <a:gd name="T10" fmla="*/ 0 w 27"/>
                  <a:gd name="T11" fmla="*/ 0 h 9"/>
                  <a:gd name="T12" fmla="*/ 2147483646 w 27"/>
                  <a:gd name="T13" fmla="*/ 0 h 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7" h="9">
                    <a:moveTo>
                      <a:pt x="27" y="0"/>
                    </a:moveTo>
                    <a:cubicBezTo>
                      <a:pt x="27" y="1"/>
                      <a:pt x="27" y="1"/>
                      <a:pt x="27" y="1"/>
                    </a:cubicBezTo>
                    <a:cubicBezTo>
                      <a:pt x="27" y="5"/>
                      <a:pt x="23" y="9"/>
                      <a:pt x="19" y="9"/>
                    </a:cubicBezTo>
                    <a:cubicBezTo>
                      <a:pt x="9" y="9"/>
                      <a:pt x="9" y="9"/>
                      <a:pt x="9" y="9"/>
                    </a:cubicBezTo>
                    <a:cubicBezTo>
                      <a:pt x="4" y="9"/>
                      <a:pt x="0" y="5"/>
                      <a:pt x="0" y="1"/>
                    </a:cubicBezTo>
                    <a:cubicBezTo>
                      <a:pt x="0" y="0"/>
                      <a:pt x="0" y="0"/>
                      <a:pt x="0" y="0"/>
                    </a:cubicBezTo>
                    <a:lnTo>
                      <a:pt x="2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4" name="Freeform 949"/>
              <p:cNvSpPr>
                <a:spLocks/>
              </p:cNvSpPr>
              <p:nvPr/>
            </p:nvSpPr>
            <p:spPr bwMode="auto">
              <a:xfrm>
                <a:off x="203200" y="3563939"/>
                <a:ext cx="141288" cy="52388"/>
              </a:xfrm>
              <a:custGeom>
                <a:avLst/>
                <a:gdLst>
                  <a:gd name="T0" fmla="*/ 2147483646 w 89"/>
                  <a:gd name="T1" fmla="*/ 0 h 33"/>
                  <a:gd name="T2" fmla="*/ 2147483646 w 89"/>
                  <a:gd name="T3" fmla="*/ 2147483646 h 33"/>
                  <a:gd name="T4" fmla="*/ 2147483646 w 89"/>
                  <a:gd name="T5" fmla="*/ 2147483646 h 33"/>
                  <a:gd name="T6" fmla="*/ 2147483646 w 89"/>
                  <a:gd name="T7" fmla="*/ 2147483646 h 33"/>
                  <a:gd name="T8" fmla="*/ 2147483646 w 89"/>
                  <a:gd name="T9" fmla="*/ 2147483646 h 33"/>
                  <a:gd name="T10" fmla="*/ 2147483646 w 89"/>
                  <a:gd name="T11" fmla="*/ 2147483646 h 33"/>
                  <a:gd name="T12" fmla="*/ 0 w 89"/>
                  <a:gd name="T13" fmla="*/ 2147483646 h 33"/>
                  <a:gd name="T14" fmla="*/ 0 w 89"/>
                  <a:gd name="T15" fmla="*/ 0 h 33"/>
                  <a:gd name="T16" fmla="*/ 2147483646 w 89"/>
                  <a:gd name="T17" fmla="*/ 0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9" h="33">
                    <a:moveTo>
                      <a:pt x="89" y="0"/>
                    </a:moveTo>
                    <a:lnTo>
                      <a:pt x="89" y="33"/>
                    </a:lnTo>
                    <a:lnTo>
                      <a:pt x="66" y="33"/>
                    </a:lnTo>
                    <a:lnTo>
                      <a:pt x="66" y="17"/>
                    </a:lnTo>
                    <a:lnTo>
                      <a:pt x="23" y="17"/>
                    </a:lnTo>
                    <a:lnTo>
                      <a:pt x="23" y="33"/>
                    </a:lnTo>
                    <a:lnTo>
                      <a:pt x="0" y="33"/>
                    </a:lnTo>
                    <a:lnTo>
                      <a:pt x="0" y="0"/>
                    </a:lnTo>
                    <a:lnTo>
                      <a:pt x="8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5" name="Freeform 950"/>
              <p:cNvSpPr>
                <a:spLocks/>
              </p:cNvSpPr>
              <p:nvPr/>
            </p:nvSpPr>
            <p:spPr bwMode="auto">
              <a:xfrm>
                <a:off x="88900" y="3952876"/>
                <a:ext cx="52388" cy="17463"/>
              </a:xfrm>
              <a:custGeom>
                <a:avLst/>
                <a:gdLst>
                  <a:gd name="T0" fmla="*/ 2147483646 w 26"/>
                  <a:gd name="T1" fmla="*/ 0 h 9"/>
                  <a:gd name="T2" fmla="*/ 2147483646 w 26"/>
                  <a:gd name="T3" fmla="*/ 2147483646 h 9"/>
                  <a:gd name="T4" fmla="*/ 2147483646 w 26"/>
                  <a:gd name="T5" fmla="*/ 2147483646 h 9"/>
                  <a:gd name="T6" fmla="*/ 2147483646 w 26"/>
                  <a:gd name="T7" fmla="*/ 2147483646 h 9"/>
                  <a:gd name="T8" fmla="*/ 0 w 26"/>
                  <a:gd name="T9" fmla="*/ 2147483646 h 9"/>
                  <a:gd name="T10" fmla="*/ 0 w 26"/>
                  <a:gd name="T11" fmla="*/ 0 h 9"/>
                  <a:gd name="T12" fmla="*/ 2147483646 w 26"/>
                  <a:gd name="T13" fmla="*/ 0 h 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 h="9">
                    <a:moveTo>
                      <a:pt x="26" y="0"/>
                    </a:moveTo>
                    <a:cubicBezTo>
                      <a:pt x="26" y="1"/>
                      <a:pt x="26" y="1"/>
                      <a:pt x="26" y="1"/>
                    </a:cubicBezTo>
                    <a:cubicBezTo>
                      <a:pt x="26" y="5"/>
                      <a:pt x="22" y="9"/>
                      <a:pt x="18" y="9"/>
                    </a:cubicBezTo>
                    <a:cubicBezTo>
                      <a:pt x="8" y="9"/>
                      <a:pt x="8" y="9"/>
                      <a:pt x="8" y="9"/>
                    </a:cubicBezTo>
                    <a:cubicBezTo>
                      <a:pt x="3" y="9"/>
                      <a:pt x="0" y="5"/>
                      <a:pt x="0" y="1"/>
                    </a:cubicBezTo>
                    <a:cubicBezTo>
                      <a:pt x="0" y="0"/>
                      <a:pt x="0" y="0"/>
                      <a:pt x="0" y="0"/>
                    </a:cubicBez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grpSp>
        <p:nvGrpSpPr>
          <p:cNvPr id="66" name="组合 65"/>
          <p:cNvGrpSpPr/>
          <p:nvPr/>
        </p:nvGrpSpPr>
        <p:grpSpPr>
          <a:xfrm>
            <a:off x="1974571" y="4877786"/>
            <a:ext cx="1127195" cy="896632"/>
            <a:chOff x="1631671" y="4782536"/>
            <a:chExt cx="1127195" cy="896632"/>
          </a:xfrm>
        </p:grpSpPr>
        <p:sp>
          <p:nvSpPr>
            <p:cNvPr id="11" name="Freeform 6"/>
            <p:cNvSpPr>
              <a:spLocks/>
            </p:cNvSpPr>
            <p:nvPr/>
          </p:nvSpPr>
          <p:spPr bwMode="auto">
            <a:xfrm>
              <a:off x="1631671" y="4782536"/>
              <a:ext cx="1127195" cy="896632"/>
            </a:xfrm>
            <a:custGeom>
              <a:avLst/>
              <a:gdLst>
                <a:gd name="T0" fmla="*/ 20 w 204"/>
                <a:gd name="T1" fmla="*/ 50 h 162"/>
                <a:gd name="T2" fmla="*/ 49 w 204"/>
                <a:gd name="T3" fmla="*/ 82 h 162"/>
                <a:gd name="T4" fmla="*/ 20 w 204"/>
                <a:gd name="T5" fmla="*/ 114 h 162"/>
                <a:gd name="T6" fmla="*/ 0 w 204"/>
                <a:gd name="T7" fmla="*/ 108 h 162"/>
                <a:gd name="T8" fmla="*/ 0 w 204"/>
                <a:gd name="T9" fmla="*/ 162 h 162"/>
                <a:gd name="T10" fmla="*/ 155 w 204"/>
                <a:gd name="T11" fmla="*/ 162 h 162"/>
                <a:gd name="T12" fmla="*/ 155 w 204"/>
                <a:gd name="T13" fmla="*/ 107 h 162"/>
                <a:gd name="T14" fmla="*/ 155 w 204"/>
                <a:gd name="T15" fmla="*/ 106 h 162"/>
                <a:gd name="T16" fmla="*/ 155 w 204"/>
                <a:gd name="T17" fmla="*/ 100 h 162"/>
                <a:gd name="T18" fmla="*/ 156 w 204"/>
                <a:gd name="T19" fmla="*/ 100 h 162"/>
                <a:gd name="T20" fmla="*/ 164 w 204"/>
                <a:gd name="T21" fmla="*/ 90 h 162"/>
                <a:gd name="T22" fmla="*/ 180 w 204"/>
                <a:gd name="T23" fmla="*/ 90 h 162"/>
                <a:gd name="T24" fmla="*/ 193 w 204"/>
                <a:gd name="T25" fmla="*/ 95 h 162"/>
                <a:gd name="T26" fmla="*/ 204 w 204"/>
                <a:gd name="T27" fmla="*/ 82 h 162"/>
                <a:gd name="T28" fmla="*/ 193 w 204"/>
                <a:gd name="T29" fmla="*/ 69 h 162"/>
                <a:gd name="T30" fmla="*/ 180 w 204"/>
                <a:gd name="T31" fmla="*/ 73 h 162"/>
                <a:gd name="T32" fmla="*/ 164 w 204"/>
                <a:gd name="T33" fmla="*/ 73 h 162"/>
                <a:gd name="T34" fmla="*/ 155 w 204"/>
                <a:gd name="T35" fmla="*/ 58 h 162"/>
                <a:gd name="T36" fmla="*/ 155 w 204"/>
                <a:gd name="T37" fmla="*/ 56 h 162"/>
                <a:gd name="T38" fmla="*/ 155 w 204"/>
                <a:gd name="T39" fmla="*/ 0 h 162"/>
                <a:gd name="T40" fmla="*/ 101 w 204"/>
                <a:gd name="T41" fmla="*/ 0 h 162"/>
                <a:gd name="T42" fmla="*/ 78 w 204"/>
                <a:gd name="T43" fmla="*/ 0 h 162"/>
                <a:gd name="T44" fmla="*/ 27 w 204"/>
                <a:gd name="T45" fmla="*/ 0 h 162"/>
                <a:gd name="T46" fmla="*/ 24 w 204"/>
                <a:gd name="T47" fmla="*/ 0 h 162"/>
                <a:gd name="T48" fmla="*/ 0 w 204"/>
                <a:gd name="T49" fmla="*/ 0 h 162"/>
                <a:gd name="T50" fmla="*/ 0 w 204"/>
                <a:gd name="T51" fmla="*/ 56 h 162"/>
                <a:gd name="T52" fmla="*/ 20 w 204"/>
                <a:gd name="T53" fmla="*/ 5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4" h="162">
                  <a:moveTo>
                    <a:pt x="20" y="50"/>
                  </a:moveTo>
                  <a:cubicBezTo>
                    <a:pt x="36" y="50"/>
                    <a:pt x="49" y="64"/>
                    <a:pt x="49" y="82"/>
                  </a:cubicBezTo>
                  <a:cubicBezTo>
                    <a:pt x="49" y="99"/>
                    <a:pt x="36" y="114"/>
                    <a:pt x="20" y="114"/>
                  </a:cubicBezTo>
                  <a:cubicBezTo>
                    <a:pt x="14" y="114"/>
                    <a:pt x="5" y="110"/>
                    <a:pt x="0" y="108"/>
                  </a:cubicBezTo>
                  <a:cubicBezTo>
                    <a:pt x="0" y="162"/>
                    <a:pt x="0" y="162"/>
                    <a:pt x="0" y="162"/>
                  </a:cubicBezTo>
                  <a:cubicBezTo>
                    <a:pt x="155" y="162"/>
                    <a:pt x="155" y="162"/>
                    <a:pt x="155" y="162"/>
                  </a:cubicBezTo>
                  <a:cubicBezTo>
                    <a:pt x="155" y="107"/>
                    <a:pt x="155" y="107"/>
                    <a:pt x="155" y="107"/>
                  </a:cubicBezTo>
                  <a:cubicBezTo>
                    <a:pt x="155" y="107"/>
                    <a:pt x="155" y="106"/>
                    <a:pt x="155" y="106"/>
                  </a:cubicBezTo>
                  <a:cubicBezTo>
                    <a:pt x="155" y="100"/>
                    <a:pt x="155" y="100"/>
                    <a:pt x="155" y="100"/>
                  </a:cubicBezTo>
                  <a:cubicBezTo>
                    <a:pt x="156" y="100"/>
                    <a:pt x="156" y="100"/>
                    <a:pt x="156" y="100"/>
                  </a:cubicBezTo>
                  <a:cubicBezTo>
                    <a:pt x="158" y="96"/>
                    <a:pt x="160" y="92"/>
                    <a:pt x="164" y="90"/>
                  </a:cubicBezTo>
                  <a:cubicBezTo>
                    <a:pt x="169" y="87"/>
                    <a:pt x="175" y="87"/>
                    <a:pt x="180" y="90"/>
                  </a:cubicBezTo>
                  <a:cubicBezTo>
                    <a:pt x="185" y="93"/>
                    <a:pt x="192" y="95"/>
                    <a:pt x="193" y="95"/>
                  </a:cubicBezTo>
                  <a:cubicBezTo>
                    <a:pt x="199" y="95"/>
                    <a:pt x="204" y="89"/>
                    <a:pt x="204" y="82"/>
                  </a:cubicBezTo>
                  <a:cubicBezTo>
                    <a:pt x="204" y="75"/>
                    <a:pt x="199" y="69"/>
                    <a:pt x="193" y="69"/>
                  </a:cubicBezTo>
                  <a:cubicBezTo>
                    <a:pt x="192" y="69"/>
                    <a:pt x="185" y="71"/>
                    <a:pt x="180" y="73"/>
                  </a:cubicBezTo>
                  <a:cubicBezTo>
                    <a:pt x="175" y="76"/>
                    <a:pt x="169" y="76"/>
                    <a:pt x="164" y="73"/>
                  </a:cubicBezTo>
                  <a:cubicBezTo>
                    <a:pt x="159" y="70"/>
                    <a:pt x="156" y="65"/>
                    <a:pt x="155" y="58"/>
                  </a:cubicBezTo>
                  <a:cubicBezTo>
                    <a:pt x="155" y="56"/>
                    <a:pt x="155" y="56"/>
                    <a:pt x="155" y="56"/>
                  </a:cubicBezTo>
                  <a:cubicBezTo>
                    <a:pt x="155" y="0"/>
                    <a:pt x="155" y="0"/>
                    <a:pt x="155" y="0"/>
                  </a:cubicBezTo>
                  <a:cubicBezTo>
                    <a:pt x="101" y="0"/>
                    <a:pt x="101" y="0"/>
                    <a:pt x="101" y="0"/>
                  </a:cubicBezTo>
                  <a:cubicBezTo>
                    <a:pt x="101" y="0"/>
                    <a:pt x="98" y="0"/>
                    <a:pt x="78" y="0"/>
                  </a:cubicBezTo>
                  <a:cubicBezTo>
                    <a:pt x="56" y="0"/>
                    <a:pt x="27" y="0"/>
                    <a:pt x="27" y="0"/>
                  </a:cubicBezTo>
                  <a:cubicBezTo>
                    <a:pt x="24" y="0"/>
                    <a:pt x="24" y="0"/>
                    <a:pt x="24" y="0"/>
                  </a:cubicBezTo>
                  <a:cubicBezTo>
                    <a:pt x="0" y="0"/>
                    <a:pt x="0" y="0"/>
                    <a:pt x="0" y="0"/>
                  </a:cubicBezTo>
                  <a:cubicBezTo>
                    <a:pt x="0" y="56"/>
                    <a:pt x="0" y="56"/>
                    <a:pt x="0" y="56"/>
                  </a:cubicBezTo>
                  <a:cubicBezTo>
                    <a:pt x="5" y="54"/>
                    <a:pt x="14" y="50"/>
                    <a:pt x="20" y="50"/>
                  </a:cubicBezTo>
                  <a:close/>
                </a:path>
              </a:pathLst>
            </a:custGeom>
            <a:solidFill>
              <a:srgbClr val="FFD2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46" name="组合 1317"/>
            <p:cNvGrpSpPr>
              <a:grpSpLocks/>
            </p:cNvGrpSpPr>
            <p:nvPr/>
          </p:nvGrpSpPr>
          <p:grpSpPr bwMode="auto">
            <a:xfrm>
              <a:off x="2044091" y="5104291"/>
              <a:ext cx="272281" cy="253121"/>
              <a:chOff x="876300" y="3559176"/>
              <a:chExt cx="428626" cy="398463"/>
            </a:xfrm>
            <a:solidFill>
              <a:srgbClr val="F2F2F2"/>
            </a:solidFill>
          </p:grpSpPr>
          <p:sp>
            <p:nvSpPr>
              <p:cNvPr id="47" name="Oval 951"/>
              <p:cNvSpPr>
                <a:spLocks noChangeArrowheads="1"/>
              </p:cNvSpPr>
              <p:nvPr/>
            </p:nvSpPr>
            <p:spPr bwMode="auto">
              <a:xfrm>
                <a:off x="1222375" y="3644901"/>
                <a:ext cx="36513" cy="365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48" name="Freeform 952"/>
              <p:cNvSpPr>
                <a:spLocks noEditPoints="1"/>
              </p:cNvSpPr>
              <p:nvPr/>
            </p:nvSpPr>
            <p:spPr bwMode="auto">
              <a:xfrm>
                <a:off x="1176338" y="3559176"/>
                <a:ext cx="128588" cy="398463"/>
              </a:xfrm>
              <a:custGeom>
                <a:avLst/>
                <a:gdLst>
                  <a:gd name="T0" fmla="*/ 2147483646 w 64"/>
                  <a:gd name="T1" fmla="*/ 2147483646 h 200"/>
                  <a:gd name="T2" fmla="*/ 2147483646 w 64"/>
                  <a:gd name="T3" fmla="*/ 2147483646 h 200"/>
                  <a:gd name="T4" fmla="*/ 2147483646 w 64"/>
                  <a:gd name="T5" fmla="*/ 2147483646 h 200"/>
                  <a:gd name="T6" fmla="*/ 2147483646 w 64"/>
                  <a:gd name="T7" fmla="*/ 2147483646 h 200"/>
                  <a:gd name="T8" fmla="*/ 2147483646 w 64"/>
                  <a:gd name="T9" fmla="*/ 2147483646 h 200"/>
                  <a:gd name="T10" fmla="*/ 2147483646 w 64"/>
                  <a:gd name="T11" fmla="*/ 2147483646 h 200"/>
                  <a:gd name="T12" fmla="*/ 2147483646 w 64"/>
                  <a:gd name="T13" fmla="*/ 2147483646 h 200"/>
                  <a:gd name="T14" fmla="*/ 2147483646 w 64"/>
                  <a:gd name="T15" fmla="*/ 2147483646 h 200"/>
                  <a:gd name="T16" fmla="*/ 2147483646 w 64"/>
                  <a:gd name="T17" fmla="*/ 2147483646 h 200"/>
                  <a:gd name="T18" fmla="*/ 2147483646 w 64"/>
                  <a:gd name="T19" fmla="*/ 2147483646 h 200"/>
                  <a:gd name="T20" fmla="*/ 2147483646 w 64"/>
                  <a:gd name="T21" fmla="*/ 2147483646 h 200"/>
                  <a:gd name="T22" fmla="*/ 2147483646 w 64"/>
                  <a:gd name="T23" fmla="*/ 2147483646 h 200"/>
                  <a:gd name="T24" fmla="*/ 2147483646 w 64"/>
                  <a:gd name="T25" fmla="*/ 2147483646 h 200"/>
                  <a:gd name="T26" fmla="*/ 2147483646 w 64"/>
                  <a:gd name="T27" fmla="*/ 2147483646 h 200"/>
                  <a:gd name="T28" fmla="*/ 2147483646 w 64"/>
                  <a:gd name="T29" fmla="*/ 2147483646 h 200"/>
                  <a:gd name="T30" fmla="*/ 2147483646 w 64"/>
                  <a:gd name="T31" fmla="*/ 2147483646 h 200"/>
                  <a:gd name="T32" fmla="*/ 2147483646 w 64"/>
                  <a:gd name="T33" fmla="*/ 2147483646 h 200"/>
                  <a:gd name="T34" fmla="*/ 2147483646 w 64"/>
                  <a:gd name="T35" fmla="*/ 2147483646 h 200"/>
                  <a:gd name="T36" fmla="*/ 0 w 64"/>
                  <a:gd name="T37" fmla="*/ 2147483646 h 200"/>
                  <a:gd name="T38" fmla="*/ 0 w 64"/>
                  <a:gd name="T39" fmla="*/ 2147483646 h 200"/>
                  <a:gd name="T40" fmla="*/ 2147483646 w 64"/>
                  <a:gd name="T41" fmla="*/ 0 h 200"/>
                  <a:gd name="T42" fmla="*/ 2147483646 w 64"/>
                  <a:gd name="T43" fmla="*/ 0 h 200"/>
                  <a:gd name="T44" fmla="*/ 2147483646 w 64"/>
                  <a:gd name="T45" fmla="*/ 2147483646 h 200"/>
                  <a:gd name="T46" fmla="*/ 2147483646 w 64"/>
                  <a:gd name="T47" fmla="*/ 2147483646 h 200"/>
                  <a:gd name="T48" fmla="*/ 2147483646 w 64"/>
                  <a:gd name="T49" fmla="*/ 2147483646 h 200"/>
                  <a:gd name="T50" fmla="*/ 2147483646 w 64"/>
                  <a:gd name="T51" fmla="*/ 2147483646 h 200"/>
                  <a:gd name="T52" fmla="*/ 2147483646 w 64"/>
                  <a:gd name="T53" fmla="*/ 2147483646 h 200"/>
                  <a:gd name="T54" fmla="*/ 2147483646 w 64"/>
                  <a:gd name="T55" fmla="*/ 2147483646 h 200"/>
                  <a:gd name="T56" fmla="*/ 2147483646 w 64"/>
                  <a:gd name="T57" fmla="*/ 2147483646 h 2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64" h="200">
                    <a:moveTo>
                      <a:pt x="14" y="168"/>
                    </a:moveTo>
                    <a:cubicBezTo>
                      <a:pt x="50" y="168"/>
                      <a:pt x="50" y="168"/>
                      <a:pt x="50" y="168"/>
                    </a:cubicBezTo>
                    <a:cubicBezTo>
                      <a:pt x="50" y="161"/>
                      <a:pt x="50" y="161"/>
                      <a:pt x="50" y="161"/>
                    </a:cubicBezTo>
                    <a:cubicBezTo>
                      <a:pt x="14" y="161"/>
                      <a:pt x="14" y="161"/>
                      <a:pt x="14" y="161"/>
                    </a:cubicBezTo>
                    <a:lnTo>
                      <a:pt x="14" y="168"/>
                    </a:lnTo>
                    <a:close/>
                    <a:moveTo>
                      <a:pt x="14" y="184"/>
                    </a:moveTo>
                    <a:cubicBezTo>
                      <a:pt x="50" y="184"/>
                      <a:pt x="50" y="184"/>
                      <a:pt x="50" y="184"/>
                    </a:cubicBezTo>
                    <a:cubicBezTo>
                      <a:pt x="50" y="177"/>
                      <a:pt x="50" y="177"/>
                      <a:pt x="50" y="177"/>
                    </a:cubicBezTo>
                    <a:cubicBezTo>
                      <a:pt x="14" y="177"/>
                      <a:pt x="14" y="177"/>
                      <a:pt x="14" y="177"/>
                    </a:cubicBezTo>
                    <a:lnTo>
                      <a:pt x="14" y="184"/>
                    </a:lnTo>
                    <a:close/>
                    <a:moveTo>
                      <a:pt x="32" y="34"/>
                    </a:moveTo>
                    <a:cubicBezTo>
                      <a:pt x="22" y="34"/>
                      <a:pt x="14" y="42"/>
                      <a:pt x="14" y="52"/>
                    </a:cubicBezTo>
                    <a:cubicBezTo>
                      <a:pt x="14" y="62"/>
                      <a:pt x="22" y="71"/>
                      <a:pt x="32" y="71"/>
                    </a:cubicBezTo>
                    <a:cubicBezTo>
                      <a:pt x="42" y="71"/>
                      <a:pt x="50" y="62"/>
                      <a:pt x="50" y="52"/>
                    </a:cubicBezTo>
                    <a:cubicBezTo>
                      <a:pt x="50" y="42"/>
                      <a:pt x="42" y="34"/>
                      <a:pt x="32" y="34"/>
                    </a:cubicBezTo>
                    <a:close/>
                    <a:moveTo>
                      <a:pt x="64" y="188"/>
                    </a:moveTo>
                    <a:cubicBezTo>
                      <a:pt x="64" y="195"/>
                      <a:pt x="60" y="200"/>
                      <a:pt x="55" y="200"/>
                    </a:cubicBezTo>
                    <a:cubicBezTo>
                      <a:pt x="9" y="200"/>
                      <a:pt x="9" y="200"/>
                      <a:pt x="9" y="200"/>
                    </a:cubicBezTo>
                    <a:cubicBezTo>
                      <a:pt x="4" y="200"/>
                      <a:pt x="0" y="195"/>
                      <a:pt x="0" y="188"/>
                    </a:cubicBezTo>
                    <a:cubicBezTo>
                      <a:pt x="0" y="13"/>
                      <a:pt x="0" y="13"/>
                      <a:pt x="0" y="13"/>
                    </a:cubicBezTo>
                    <a:cubicBezTo>
                      <a:pt x="0" y="6"/>
                      <a:pt x="4" y="0"/>
                      <a:pt x="9" y="0"/>
                    </a:cubicBezTo>
                    <a:cubicBezTo>
                      <a:pt x="55" y="0"/>
                      <a:pt x="55" y="0"/>
                      <a:pt x="55" y="0"/>
                    </a:cubicBezTo>
                    <a:cubicBezTo>
                      <a:pt x="60" y="0"/>
                      <a:pt x="64" y="6"/>
                      <a:pt x="64" y="13"/>
                    </a:cubicBezTo>
                    <a:lnTo>
                      <a:pt x="64" y="188"/>
                    </a:lnTo>
                    <a:close/>
                    <a:moveTo>
                      <a:pt x="50" y="147"/>
                    </a:moveTo>
                    <a:cubicBezTo>
                      <a:pt x="50" y="79"/>
                      <a:pt x="50" y="79"/>
                      <a:pt x="50" y="79"/>
                    </a:cubicBezTo>
                    <a:cubicBezTo>
                      <a:pt x="14" y="79"/>
                      <a:pt x="14" y="79"/>
                      <a:pt x="14" y="79"/>
                    </a:cubicBezTo>
                    <a:cubicBezTo>
                      <a:pt x="14" y="147"/>
                      <a:pt x="14" y="147"/>
                      <a:pt x="14" y="147"/>
                    </a:cubicBezTo>
                    <a:lnTo>
                      <a:pt x="50"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9" name="Freeform 953"/>
              <p:cNvSpPr>
                <a:spLocks noEditPoints="1"/>
              </p:cNvSpPr>
              <p:nvPr/>
            </p:nvSpPr>
            <p:spPr bwMode="auto">
              <a:xfrm>
                <a:off x="1025525" y="3559176"/>
                <a:ext cx="128588" cy="398463"/>
              </a:xfrm>
              <a:custGeom>
                <a:avLst/>
                <a:gdLst>
                  <a:gd name="T0" fmla="*/ 2147483646 w 65"/>
                  <a:gd name="T1" fmla="*/ 2147483646 h 200"/>
                  <a:gd name="T2" fmla="*/ 2147483646 w 65"/>
                  <a:gd name="T3" fmla="*/ 2147483646 h 200"/>
                  <a:gd name="T4" fmla="*/ 2147483646 w 65"/>
                  <a:gd name="T5" fmla="*/ 2147483646 h 200"/>
                  <a:gd name="T6" fmla="*/ 2147483646 w 65"/>
                  <a:gd name="T7" fmla="*/ 2147483646 h 200"/>
                  <a:gd name="T8" fmla="*/ 2147483646 w 65"/>
                  <a:gd name="T9" fmla="*/ 2147483646 h 200"/>
                  <a:gd name="T10" fmla="*/ 2147483646 w 65"/>
                  <a:gd name="T11" fmla="*/ 2147483646 h 200"/>
                  <a:gd name="T12" fmla="*/ 2147483646 w 65"/>
                  <a:gd name="T13" fmla="*/ 2147483646 h 200"/>
                  <a:gd name="T14" fmla="*/ 2147483646 w 65"/>
                  <a:gd name="T15" fmla="*/ 2147483646 h 200"/>
                  <a:gd name="T16" fmla="*/ 2147483646 w 65"/>
                  <a:gd name="T17" fmla="*/ 2147483646 h 200"/>
                  <a:gd name="T18" fmla="*/ 2147483646 w 65"/>
                  <a:gd name="T19" fmla="*/ 2147483646 h 200"/>
                  <a:gd name="T20" fmla="*/ 2147483646 w 65"/>
                  <a:gd name="T21" fmla="*/ 2147483646 h 200"/>
                  <a:gd name="T22" fmla="*/ 2147483646 w 65"/>
                  <a:gd name="T23" fmla="*/ 2147483646 h 200"/>
                  <a:gd name="T24" fmla="*/ 2147483646 w 65"/>
                  <a:gd name="T25" fmla="*/ 2147483646 h 200"/>
                  <a:gd name="T26" fmla="*/ 2147483646 w 65"/>
                  <a:gd name="T27" fmla="*/ 2147483646 h 200"/>
                  <a:gd name="T28" fmla="*/ 2147483646 w 65"/>
                  <a:gd name="T29" fmla="*/ 2147483646 h 200"/>
                  <a:gd name="T30" fmla="*/ 2147483646 w 65"/>
                  <a:gd name="T31" fmla="*/ 2147483646 h 200"/>
                  <a:gd name="T32" fmla="*/ 2147483646 w 65"/>
                  <a:gd name="T33" fmla="*/ 2147483646 h 200"/>
                  <a:gd name="T34" fmla="*/ 2147483646 w 65"/>
                  <a:gd name="T35" fmla="*/ 2147483646 h 200"/>
                  <a:gd name="T36" fmla="*/ 2147483646 w 65"/>
                  <a:gd name="T37" fmla="*/ 2147483646 h 200"/>
                  <a:gd name="T38" fmla="*/ 2147483646 w 65"/>
                  <a:gd name="T39" fmla="*/ 2147483646 h 200"/>
                  <a:gd name="T40" fmla="*/ 2147483646 w 65"/>
                  <a:gd name="T41" fmla="*/ 2147483646 h 200"/>
                  <a:gd name="T42" fmla="*/ 2147483646 w 65"/>
                  <a:gd name="T43" fmla="*/ 2147483646 h 200"/>
                  <a:gd name="T44" fmla="*/ 2147483646 w 65"/>
                  <a:gd name="T45" fmla="*/ 2147483646 h 200"/>
                  <a:gd name="T46" fmla="*/ 2147483646 w 65"/>
                  <a:gd name="T47" fmla="*/ 2147483646 h 200"/>
                  <a:gd name="T48" fmla="*/ 0 w 65"/>
                  <a:gd name="T49" fmla="*/ 2147483646 h 200"/>
                  <a:gd name="T50" fmla="*/ 0 w 65"/>
                  <a:gd name="T51" fmla="*/ 2147483646 h 200"/>
                  <a:gd name="T52" fmla="*/ 2147483646 w 65"/>
                  <a:gd name="T53" fmla="*/ 0 h 200"/>
                  <a:gd name="T54" fmla="*/ 2147483646 w 65"/>
                  <a:gd name="T55" fmla="*/ 0 h 200"/>
                  <a:gd name="T56" fmla="*/ 2147483646 w 65"/>
                  <a:gd name="T57" fmla="*/ 2147483646 h 2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65" h="200">
                    <a:moveTo>
                      <a:pt x="50" y="184"/>
                    </a:moveTo>
                    <a:cubicBezTo>
                      <a:pt x="50" y="177"/>
                      <a:pt x="50" y="177"/>
                      <a:pt x="50" y="177"/>
                    </a:cubicBezTo>
                    <a:cubicBezTo>
                      <a:pt x="15" y="177"/>
                      <a:pt x="15" y="177"/>
                      <a:pt x="15" y="177"/>
                    </a:cubicBezTo>
                    <a:cubicBezTo>
                      <a:pt x="15" y="184"/>
                      <a:pt x="15" y="184"/>
                      <a:pt x="15" y="184"/>
                    </a:cubicBezTo>
                    <a:lnTo>
                      <a:pt x="50" y="184"/>
                    </a:lnTo>
                    <a:close/>
                    <a:moveTo>
                      <a:pt x="50" y="168"/>
                    </a:moveTo>
                    <a:cubicBezTo>
                      <a:pt x="50" y="161"/>
                      <a:pt x="50" y="161"/>
                      <a:pt x="50" y="161"/>
                    </a:cubicBezTo>
                    <a:cubicBezTo>
                      <a:pt x="15" y="161"/>
                      <a:pt x="15" y="161"/>
                      <a:pt x="15" y="161"/>
                    </a:cubicBezTo>
                    <a:cubicBezTo>
                      <a:pt x="15" y="168"/>
                      <a:pt x="15" y="168"/>
                      <a:pt x="15" y="168"/>
                    </a:cubicBezTo>
                    <a:lnTo>
                      <a:pt x="50" y="168"/>
                    </a:lnTo>
                    <a:close/>
                    <a:moveTo>
                      <a:pt x="51" y="147"/>
                    </a:moveTo>
                    <a:cubicBezTo>
                      <a:pt x="51" y="79"/>
                      <a:pt x="51" y="79"/>
                      <a:pt x="51" y="79"/>
                    </a:cubicBezTo>
                    <a:cubicBezTo>
                      <a:pt x="14" y="79"/>
                      <a:pt x="14" y="79"/>
                      <a:pt x="14" y="79"/>
                    </a:cubicBezTo>
                    <a:cubicBezTo>
                      <a:pt x="14" y="147"/>
                      <a:pt x="14" y="147"/>
                      <a:pt x="14" y="147"/>
                    </a:cubicBezTo>
                    <a:lnTo>
                      <a:pt x="51" y="147"/>
                    </a:lnTo>
                    <a:close/>
                    <a:moveTo>
                      <a:pt x="51" y="52"/>
                    </a:moveTo>
                    <a:cubicBezTo>
                      <a:pt x="51" y="42"/>
                      <a:pt x="43" y="34"/>
                      <a:pt x="33" y="34"/>
                    </a:cubicBezTo>
                    <a:cubicBezTo>
                      <a:pt x="23" y="34"/>
                      <a:pt x="14" y="42"/>
                      <a:pt x="14" y="52"/>
                    </a:cubicBezTo>
                    <a:cubicBezTo>
                      <a:pt x="14" y="62"/>
                      <a:pt x="23" y="71"/>
                      <a:pt x="33" y="71"/>
                    </a:cubicBezTo>
                    <a:cubicBezTo>
                      <a:pt x="43" y="71"/>
                      <a:pt x="51" y="62"/>
                      <a:pt x="51" y="52"/>
                    </a:cubicBezTo>
                    <a:close/>
                    <a:moveTo>
                      <a:pt x="65" y="13"/>
                    </a:moveTo>
                    <a:cubicBezTo>
                      <a:pt x="65" y="188"/>
                      <a:pt x="65" y="188"/>
                      <a:pt x="65" y="188"/>
                    </a:cubicBezTo>
                    <a:cubicBezTo>
                      <a:pt x="65" y="195"/>
                      <a:pt x="61" y="200"/>
                      <a:pt x="56" y="200"/>
                    </a:cubicBezTo>
                    <a:cubicBezTo>
                      <a:pt x="9" y="200"/>
                      <a:pt x="9" y="200"/>
                      <a:pt x="9" y="200"/>
                    </a:cubicBezTo>
                    <a:cubicBezTo>
                      <a:pt x="4" y="200"/>
                      <a:pt x="0" y="195"/>
                      <a:pt x="0" y="188"/>
                    </a:cubicBezTo>
                    <a:cubicBezTo>
                      <a:pt x="0" y="13"/>
                      <a:pt x="0" y="13"/>
                      <a:pt x="0" y="13"/>
                    </a:cubicBezTo>
                    <a:cubicBezTo>
                      <a:pt x="0" y="6"/>
                      <a:pt x="4" y="0"/>
                      <a:pt x="9" y="0"/>
                    </a:cubicBezTo>
                    <a:cubicBezTo>
                      <a:pt x="56" y="0"/>
                      <a:pt x="56" y="0"/>
                      <a:pt x="56" y="0"/>
                    </a:cubicBezTo>
                    <a:cubicBezTo>
                      <a:pt x="61" y="0"/>
                      <a:pt x="65" y="6"/>
                      <a:pt x="6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0" name="Oval 954"/>
              <p:cNvSpPr>
                <a:spLocks noChangeArrowheads="1"/>
              </p:cNvSpPr>
              <p:nvPr/>
            </p:nvSpPr>
            <p:spPr bwMode="auto">
              <a:xfrm>
                <a:off x="1071563" y="3644901"/>
                <a:ext cx="38100" cy="365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51" name="Oval 955"/>
              <p:cNvSpPr>
                <a:spLocks noChangeArrowheads="1"/>
              </p:cNvSpPr>
              <p:nvPr/>
            </p:nvSpPr>
            <p:spPr bwMode="auto">
              <a:xfrm>
                <a:off x="922338" y="3644901"/>
                <a:ext cx="38100" cy="365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52" name="Freeform 956"/>
              <p:cNvSpPr>
                <a:spLocks noEditPoints="1"/>
              </p:cNvSpPr>
              <p:nvPr/>
            </p:nvSpPr>
            <p:spPr bwMode="auto">
              <a:xfrm>
                <a:off x="876300" y="3559176"/>
                <a:ext cx="128588" cy="398463"/>
              </a:xfrm>
              <a:custGeom>
                <a:avLst/>
                <a:gdLst>
                  <a:gd name="T0" fmla="*/ 2147483646 w 65"/>
                  <a:gd name="T1" fmla="*/ 2147483646 h 200"/>
                  <a:gd name="T2" fmla="*/ 2147483646 w 65"/>
                  <a:gd name="T3" fmla="*/ 2147483646 h 200"/>
                  <a:gd name="T4" fmla="*/ 2147483646 w 65"/>
                  <a:gd name="T5" fmla="*/ 2147483646 h 200"/>
                  <a:gd name="T6" fmla="*/ 0 w 65"/>
                  <a:gd name="T7" fmla="*/ 2147483646 h 200"/>
                  <a:gd name="T8" fmla="*/ 0 w 65"/>
                  <a:gd name="T9" fmla="*/ 2147483646 h 200"/>
                  <a:gd name="T10" fmla="*/ 2147483646 w 65"/>
                  <a:gd name="T11" fmla="*/ 0 h 200"/>
                  <a:gd name="T12" fmla="*/ 2147483646 w 65"/>
                  <a:gd name="T13" fmla="*/ 0 h 200"/>
                  <a:gd name="T14" fmla="*/ 2147483646 w 65"/>
                  <a:gd name="T15" fmla="*/ 2147483646 h 200"/>
                  <a:gd name="T16" fmla="*/ 2147483646 w 65"/>
                  <a:gd name="T17" fmla="*/ 2147483646 h 200"/>
                  <a:gd name="T18" fmla="*/ 2147483646 w 65"/>
                  <a:gd name="T19" fmla="*/ 2147483646 h 200"/>
                  <a:gd name="T20" fmla="*/ 2147483646 w 65"/>
                  <a:gd name="T21" fmla="*/ 2147483646 h 200"/>
                  <a:gd name="T22" fmla="*/ 2147483646 w 65"/>
                  <a:gd name="T23" fmla="*/ 2147483646 h 200"/>
                  <a:gd name="T24" fmla="*/ 2147483646 w 65"/>
                  <a:gd name="T25" fmla="*/ 2147483646 h 200"/>
                  <a:gd name="T26" fmla="*/ 2147483646 w 65"/>
                  <a:gd name="T27" fmla="*/ 2147483646 h 200"/>
                  <a:gd name="T28" fmla="*/ 2147483646 w 65"/>
                  <a:gd name="T29" fmla="*/ 2147483646 h 200"/>
                  <a:gd name="T30" fmla="*/ 2147483646 w 65"/>
                  <a:gd name="T31" fmla="*/ 2147483646 h 200"/>
                  <a:gd name="T32" fmla="*/ 2147483646 w 65"/>
                  <a:gd name="T33" fmla="*/ 2147483646 h 200"/>
                  <a:gd name="T34" fmla="*/ 2147483646 w 65"/>
                  <a:gd name="T35" fmla="*/ 2147483646 h 200"/>
                  <a:gd name="T36" fmla="*/ 2147483646 w 65"/>
                  <a:gd name="T37" fmla="*/ 2147483646 h 200"/>
                  <a:gd name="T38" fmla="*/ 2147483646 w 65"/>
                  <a:gd name="T39" fmla="*/ 2147483646 h 200"/>
                  <a:gd name="T40" fmla="*/ 2147483646 w 65"/>
                  <a:gd name="T41" fmla="*/ 2147483646 h 200"/>
                  <a:gd name="T42" fmla="*/ 2147483646 w 65"/>
                  <a:gd name="T43" fmla="*/ 2147483646 h 200"/>
                  <a:gd name="T44" fmla="*/ 2147483646 w 65"/>
                  <a:gd name="T45" fmla="*/ 2147483646 h 200"/>
                  <a:gd name="T46" fmla="*/ 2147483646 w 65"/>
                  <a:gd name="T47" fmla="*/ 2147483646 h 200"/>
                  <a:gd name="T48" fmla="*/ 2147483646 w 65"/>
                  <a:gd name="T49" fmla="*/ 2147483646 h 200"/>
                  <a:gd name="T50" fmla="*/ 2147483646 w 65"/>
                  <a:gd name="T51" fmla="*/ 2147483646 h 200"/>
                  <a:gd name="T52" fmla="*/ 2147483646 w 65"/>
                  <a:gd name="T53" fmla="*/ 2147483646 h 200"/>
                  <a:gd name="T54" fmla="*/ 2147483646 w 65"/>
                  <a:gd name="T55" fmla="*/ 2147483646 h 200"/>
                  <a:gd name="T56" fmla="*/ 2147483646 w 65"/>
                  <a:gd name="T57" fmla="*/ 2147483646 h 2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65" h="200">
                    <a:moveTo>
                      <a:pt x="65" y="188"/>
                    </a:moveTo>
                    <a:cubicBezTo>
                      <a:pt x="65" y="195"/>
                      <a:pt x="61" y="200"/>
                      <a:pt x="56" y="200"/>
                    </a:cubicBezTo>
                    <a:cubicBezTo>
                      <a:pt x="9" y="200"/>
                      <a:pt x="9" y="200"/>
                      <a:pt x="9" y="200"/>
                    </a:cubicBezTo>
                    <a:cubicBezTo>
                      <a:pt x="4" y="200"/>
                      <a:pt x="0" y="195"/>
                      <a:pt x="0" y="188"/>
                    </a:cubicBezTo>
                    <a:cubicBezTo>
                      <a:pt x="0" y="13"/>
                      <a:pt x="0" y="13"/>
                      <a:pt x="0" y="13"/>
                    </a:cubicBezTo>
                    <a:cubicBezTo>
                      <a:pt x="0" y="6"/>
                      <a:pt x="4" y="0"/>
                      <a:pt x="9" y="0"/>
                    </a:cubicBezTo>
                    <a:cubicBezTo>
                      <a:pt x="56" y="0"/>
                      <a:pt x="56" y="0"/>
                      <a:pt x="56" y="0"/>
                    </a:cubicBezTo>
                    <a:cubicBezTo>
                      <a:pt x="61" y="0"/>
                      <a:pt x="65" y="6"/>
                      <a:pt x="65" y="13"/>
                    </a:cubicBezTo>
                    <a:lnTo>
                      <a:pt x="65" y="188"/>
                    </a:lnTo>
                    <a:close/>
                    <a:moveTo>
                      <a:pt x="51" y="147"/>
                    </a:moveTo>
                    <a:cubicBezTo>
                      <a:pt x="51" y="79"/>
                      <a:pt x="51" y="79"/>
                      <a:pt x="51" y="79"/>
                    </a:cubicBezTo>
                    <a:cubicBezTo>
                      <a:pt x="14" y="79"/>
                      <a:pt x="14" y="79"/>
                      <a:pt x="14" y="79"/>
                    </a:cubicBezTo>
                    <a:cubicBezTo>
                      <a:pt x="14" y="147"/>
                      <a:pt x="14" y="147"/>
                      <a:pt x="14" y="147"/>
                    </a:cubicBezTo>
                    <a:lnTo>
                      <a:pt x="51" y="147"/>
                    </a:lnTo>
                    <a:close/>
                    <a:moveTo>
                      <a:pt x="51" y="52"/>
                    </a:moveTo>
                    <a:cubicBezTo>
                      <a:pt x="51" y="42"/>
                      <a:pt x="43" y="34"/>
                      <a:pt x="33" y="34"/>
                    </a:cubicBezTo>
                    <a:cubicBezTo>
                      <a:pt x="23" y="34"/>
                      <a:pt x="14" y="42"/>
                      <a:pt x="14" y="52"/>
                    </a:cubicBezTo>
                    <a:cubicBezTo>
                      <a:pt x="14" y="62"/>
                      <a:pt x="23" y="71"/>
                      <a:pt x="33" y="71"/>
                    </a:cubicBezTo>
                    <a:cubicBezTo>
                      <a:pt x="43" y="71"/>
                      <a:pt x="51" y="62"/>
                      <a:pt x="51" y="52"/>
                    </a:cubicBezTo>
                    <a:close/>
                    <a:moveTo>
                      <a:pt x="50" y="184"/>
                    </a:moveTo>
                    <a:cubicBezTo>
                      <a:pt x="50" y="177"/>
                      <a:pt x="50" y="177"/>
                      <a:pt x="50" y="177"/>
                    </a:cubicBezTo>
                    <a:cubicBezTo>
                      <a:pt x="15" y="177"/>
                      <a:pt x="15" y="177"/>
                      <a:pt x="15" y="177"/>
                    </a:cubicBezTo>
                    <a:cubicBezTo>
                      <a:pt x="15" y="184"/>
                      <a:pt x="15" y="184"/>
                      <a:pt x="15" y="184"/>
                    </a:cubicBezTo>
                    <a:lnTo>
                      <a:pt x="50" y="184"/>
                    </a:lnTo>
                    <a:close/>
                    <a:moveTo>
                      <a:pt x="50" y="168"/>
                    </a:moveTo>
                    <a:cubicBezTo>
                      <a:pt x="50" y="161"/>
                      <a:pt x="50" y="161"/>
                      <a:pt x="50" y="161"/>
                    </a:cubicBezTo>
                    <a:cubicBezTo>
                      <a:pt x="15" y="161"/>
                      <a:pt x="15" y="161"/>
                      <a:pt x="15" y="161"/>
                    </a:cubicBezTo>
                    <a:cubicBezTo>
                      <a:pt x="15" y="168"/>
                      <a:pt x="15" y="168"/>
                      <a:pt x="15" y="168"/>
                    </a:cubicBezTo>
                    <a:lnTo>
                      <a:pt x="50"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grpSp>
        <p:nvGrpSpPr>
          <p:cNvPr id="69" name="组合 68"/>
          <p:cNvGrpSpPr/>
          <p:nvPr/>
        </p:nvGrpSpPr>
        <p:grpSpPr>
          <a:xfrm>
            <a:off x="3898255" y="3638803"/>
            <a:ext cx="889645" cy="1129524"/>
            <a:chOff x="3555355" y="3543553"/>
            <a:chExt cx="889645" cy="1129524"/>
          </a:xfrm>
        </p:grpSpPr>
        <p:sp>
          <p:nvSpPr>
            <p:cNvPr id="20" name="Freeform 15"/>
            <p:cNvSpPr>
              <a:spLocks/>
            </p:cNvSpPr>
            <p:nvPr/>
          </p:nvSpPr>
          <p:spPr bwMode="auto">
            <a:xfrm>
              <a:off x="3555355" y="3543553"/>
              <a:ext cx="889645" cy="1129524"/>
            </a:xfrm>
            <a:custGeom>
              <a:avLst/>
              <a:gdLst>
                <a:gd name="T0" fmla="*/ 111 w 161"/>
                <a:gd name="T1" fmla="*/ 185 h 204"/>
                <a:gd name="T2" fmla="*/ 106 w 161"/>
                <a:gd name="T3" fmla="*/ 204 h 204"/>
                <a:gd name="T4" fmla="*/ 161 w 161"/>
                <a:gd name="T5" fmla="*/ 204 h 204"/>
                <a:gd name="T6" fmla="*/ 161 w 161"/>
                <a:gd name="T7" fmla="*/ 178 h 204"/>
                <a:gd name="T8" fmla="*/ 161 w 161"/>
                <a:gd name="T9" fmla="*/ 103 h 204"/>
                <a:gd name="T10" fmla="*/ 161 w 161"/>
                <a:gd name="T11" fmla="*/ 102 h 204"/>
                <a:gd name="T12" fmla="*/ 161 w 161"/>
                <a:gd name="T13" fmla="*/ 49 h 204"/>
                <a:gd name="T14" fmla="*/ 103 w 161"/>
                <a:gd name="T15" fmla="*/ 49 h 204"/>
                <a:gd name="T16" fmla="*/ 88 w 161"/>
                <a:gd name="T17" fmla="*/ 41 h 204"/>
                <a:gd name="T18" fmla="*/ 88 w 161"/>
                <a:gd name="T19" fmla="*/ 24 h 204"/>
                <a:gd name="T20" fmla="*/ 93 w 161"/>
                <a:gd name="T21" fmla="*/ 11 h 204"/>
                <a:gd name="T22" fmla="*/ 80 w 161"/>
                <a:gd name="T23" fmla="*/ 0 h 204"/>
                <a:gd name="T24" fmla="*/ 67 w 161"/>
                <a:gd name="T25" fmla="*/ 11 h 204"/>
                <a:gd name="T26" fmla="*/ 71 w 161"/>
                <a:gd name="T27" fmla="*/ 24 h 204"/>
                <a:gd name="T28" fmla="*/ 71 w 161"/>
                <a:gd name="T29" fmla="*/ 41 h 204"/>
                <a:gd name="T30" fmla="*/ 62 w 161"/>
                <a:gd name="T31" fmla="*/ 48 h 204"/>
                <a:gd name="T32" fmla="*/ 62 w 161"/>
                <a:gd name="T33" fmla="*/ 50 h 204"/>
                <a:gd name="T34" fmla="*/ 55 w 161"/>
                <a:gd name="T35" fmla="*/ 49 h 204"/>
                <a:gd name="T36" fmla="*/ 54 w 161"/>
                <a:gd name="T37" fmla="*/ 49 h 204"/>
                <a:gd name="T38" fmla="*/ 0 w 161"/>
                <a:gd name="T39" fmla="*/ 49 h 204"/>
                <a:gd name="T40" fmla="*/ 0 w 161"/>
                <a:gd name="T41" fmla="*/ 204 h 204"/>
                <a:gd name="T42" fmla="*/ 53 w 161"/>
                <a:gd name="T43" fmla="*/ 204 h 204"/>
                <a:gd name="T44" fmla="*/ 48 w 161"/>
                <a:gd name="T45" fmla="*/ 185 h 204"/>
                <a:gd name="T46" fmla="*/ 80 w 161"/>
                <a:gd name="T47" fmla="*/ 155 h 204"/>
                <a:gd name="T48" fmla="*/ 111 w 161"/>
                <a:gd name="T49" fmla="*/ 18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1" h="204">
                  <a:moveTo>
                    <a:pt x="111" y="185"/>
                  </a:moveTo>
                  <a:cubicBezTo>
                    <a:pt x="111" y="191"/>
                    <a:pt x="108" y="199"/>
                    <a:pt x="106" y="204"/>
                  </a:cubicBezTo>
                  <a:cubicBezTo>
                    <a:pt x="161" y="204"/>
                    <a:pt x="161" y="204"/>
                    <a:pt x="161" y="204"/>
                  </a:cubicBezTo>
                  <a:cubicBezTo>
                    <a:pt x="161" y="178"/>
                    <a:pt x="161" y="178"/>
                    <a:pt x="161" y="178"/>
                  </a:cubicBezTo>
                  <a:cubicBezTo>
                    <a:pt x="161" y="171"/>
                    <a:pt x="161" y="108"/>
                    <a:pt x="161" y="103"/>
                  </a:cubicBezTo>
                  <a:cubicBezTo>
                    <a:pt x="161" y="102"/>
                    <a:pt x="161" y="102"/>
                    <a:pt x="161" y="102"/>
                  </a:cubicBezTo>
                  <a:cubicBezTo>
                    <a:pt x="161" y="49"/>
                    <a:pt x="161" y="49"/>
                    <a:pt x="161" y="49"/>
                  </a:cubicBezTo>
                  <a:cubicBezTo>
                    <a:pt x="103" y="49"/>
                    <a:pt x="103" y="49"/>
                    <a:pt x="103" y="49"/>
                  </a:cubicBezTo>
                  <a:cubicBezTo>
                    <a:pt x="96" y="49"/>
                    <a:pt x="91" y="46"/>
                    <a:pt x="88" y="41"/>
                  </a:cubicBezTo>
                  <a:cubicBezTo>
                    <a:pt x="85" y="36"/>
                    <a:pt x="85" y="30"/>
                    <a:pt x="88" y="24"/>
                  </a:cubicBezTo>
                  <a:cubicBezTo>
                    <a:pt x="90" y="19"/>
                    <a:pt x="93" y="13"/>
                    <a:pt x="93" y="11"/>
                  </a:cubicBezTo>
                  <a:cubicBezTo>
                    <a:pt x="93" y="5"/>
                    <a:pt x="87" y="0"/>
                    <a:pt x="80" y="0"/>
                  </a:cubicBezTo>
                  <a:cubicBezTo>
                    <a:pt x="72" y="0"/>
                    <a:pt x="67" y="5"/>
                    <a:pt x="67" y="11"/>
                  </a:cubicBezTo>
                  <a:cubicBezTo>
                    <a:pt x="67" y="13"/>
                    <a:pt x="69" y="19"/>
                    <a:pt x="71" y="24"/>
                  </a:cubicBezTo>
                  <a:cubicBezTo>
                    <a:pt x="74" y="30"/>
                    <a:pt x="74" y="36"/>
                    <a:pt x="71" y="41"/>
                  </a:cubicBezTo>
                  <a:cubicBezTo>
                    <a:pt x="69" y="44"/>
                    <a:pt x="66" y="47"/>
                    <a:pt x="62" y="48"/>
                  </a:cubicBezTo>
                  <a:cubicBezTo>
                    <a:pt x="62" y="50"/>
                    <a:pt x="62" y="50"/>
                    <a:pt x="62" y="50"/>
                  </a:cubicBezTo>
                  <a:cubicBezTo>
                    <a:pt x="55" y="49"/>
                    <a:pt x="55" y="49"/>
                    <a:pt x="55" y="49"/>
                  </a:cubicBezTo>
                  <a:cubicBezTo>
                    <a:pt x="55" y="49"/>
                    <a:pt x="55" y="49"/>
                    <a:pt x="54" y="49"/>
                  </a:cubicBezTo>
                  <a:cubicBezTo>
                    <a:pt x="0" y="49"/>
                    <a:pt x="0" y="49"/>
                    <a:pt x="0" y="49"/>
                  </a:cubicBezTo>
                  <a:cubicBezTo>
                    <a:pt x="0" y="204"/>
                    <a:pt x="0" y="204"/>
                    <a:pt x="0" y="204"/>
                  </a:cubicBezTo>
                  <a:cubicBezTo>
                    <a:pt x="53" y="204"/>
                    <a:pt x="53" y="204"/>
                    <a:pt x="53" y="204"/>
                  </a:cubicBezTo>
                  <a:cubicBezTo>
                    <a:pt x="51" y="199"/>
                    <a:pt x="48" y="191"/>
                    <a:pt x="48" y="185"/>
                  </a:cubicBezTo>
                  <a:cubicBezTo>
                    <a:pt x="48" y="168"/>
                    <a:pt x="62" y="155"/>
                    <a:pt x="80" y="155"/>
                  </a:cubicBezTo>
                  <a:cubicBezTo>
                    <a:pt x="97" y="155"/>
                    <a:pt x="111" y="168"/>
                    <a:pt x="111" y="185"/>
                  </a:cubicBezTo>
                  <a:close/>
                </a:path>
              </a:pathLst>
            </a:custGeom>
            <a:solidFill>
              <a:srgbClr val="08B9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53" name="组合 1226"/>
            <p:cNvGrpSpPr>
              <a:grpSpLocks/>
            </p:cNvGrpSpPr>
            <p:nvPr/>
          </p:nvGrpSpPr>
          <p:grpSpPr bwMode="auto">
            <a:xfrm>
              <a:off x="3863936" y="4035015"/>
              <a:ext cx="246061" cy="239002"/>
              <a:chOff x="73025" y="4259264"/>
              <a:chExt cx="387350" cy="376238"/>
            </a:xfrm>
            <a:solidFill>
              <a:srgbClr val="F2F2F2"/>
            </a:solidFill>
          </p:grpSpPr>
          <p:sp>
            <p:nvSpPr>
              <p:cNvPr id="54" name="Freeform 1004"/>
              <p:cNvSpPr>
                <a:spLocks/>
              </p:cNvSpPr>
              <p:nvPr/>
            </p:nvSpPr>
            <p:spPr bwMode="auto">
              <a:xfrm>
                <a:off x="73025" y="4376739"/>
                <a:ext cx="387350" cy="258763"/>
              </a:xfrm>
              <a:custGeom>
                <a:avLst/>
                <a:gdLst>
                  <a:gd name="T0" fmla="*/ 2147483646 w 244"/>
                  <a:gd name="T1" fmla="*/ 0 h 163"/>
                  <a:gd name="T2" fmla="*/ 2147483646 w 244"/>
                  <a:gd name="T3" fmla="*/ 2147483646 h 163"/>
                  <a:gd name="T4" fmla="*/ 0 w 244"/>
                  <a:gd name="T5" fmla="*/ 2147483646 h 163"/>
                  <a:gd name="T6" fmla="*/ 0 w 244"/>
                  <a:gd name="T7" fmla="*/ 0 h 163"/>
                  <a:gd name="T8" fmla="*/ 2147483646 w 244"/>
                  <a:gd name="T9" fmla="*/ 2147483646 h 163"/>
                  <a:gd name="T10" fmla="*/ 2147483646 w 244"/>
                  <a:gd name="T11" fmla="*/ 0 h 16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44" h="163">
                    <a:moveTo>
                      <a:pt x="244" y="0"/>
                    </a:moveTo>
                    <a:lnTo>
                      <a:pt x="244" y="163"/>
                    </a:lnTo>
                    <a:lnTo>
                      <a:pt x="0" y="163"/>
                    </a:lnTo>
                    <a:lnTo>
                      <a:pt x="0" y="0"/>
                    </a:lnTo>
                    <a:lnTo>
                      <a:pt x="122" y="82"/>
                    </a:lnTo>
                    <a:lnTo>
                      <a:pt x="2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5" name="Freeform 1005"/>
              <p:cNvSpPr>
                <a:spLocks noEditPoints="1"/>
              </p:cNvSpPr>
              <p:nvPr/>
            </p:nvSpPr>
            <p:spPr bwMode="auto">
              <a:xfrm>
                <a:off x="104775" y="4259264"/>
                <a:ext cx="325438" cy="227013"/>
              </a:xfrm>
              <a:custGeom>
                <a:avLst/>
                <a:gdLst>
                  <a:gd name="T0" fmla="*/ 2147483646 w 205"/>
                  <a:gd name="T1" fmla="*/ 0 h 143"/>
                  <a:gd name="T2" fmla="*/ 2147483646 w 205"/>
                  <a:gd name="T3" fmla="*/ 2147483646 h 143"/>
                  <a:gd name="T4" fmla="*/ 2147483646 w 205"/>
                  <a:gd name="T5" fmla="*/ 2147483646 h 143"/>
                  <a:gd name="T6" fmla="*/ 0 w 205"/>
                  <a:gd name="T7" fmla="*/ 2147483646 h 143"/>
                  <a:gd name="T8" fmla="*/ 0 w 205"/>
                  <a:gd name="T9" fmla="*/ 0 h 143"/>
                  <a:gd name="T10" fmla="*/ 2147483646 w 205"/>
                  <a:gd name="T11" fmla="*/ 0 h 143"/>
                  <a:gd name="T12" fmla="*/ 2147483646 w 205"/>
                  <a:gd name="T13" fmla="*/ 0 h 143"/>
                  <a:gd name="T14" fmla="*/ 2147483646 w 205"/>
                  <a:gd name="T15" fmla="*/ 0 h 143"/>
                  <a:gd name="T16" fmla="*/ 2147483646 w 205"/>
                  <a:gd name="T17" fmla="*/ 2147483646 h 143"/>
                  <a:gd name="T18" fmla="*/ 2147483646 w 205"/>
                  <a:gd name="T19" fmla="*/ 2147483646 h 143"/>
                  <a:gd name="T20" fmla="*/ 2147483646 w 205"/>
                  <a:gd name="T21" fmla="*/ 2147483646 h 143"/>
                  <a:gd name="T22" fmla="*/ 2147483646 w 205"/>
                  <a:gd name="T23" fmla="*/ 2147483646 h 143"/>
                  <a:gd name="T24" fmla="*/ 2147483646 w 205"/>
                  <a:gd name="T25" fmla="*/ 2147483646 h 143"/>
                  <a:gd name="T26" fmla="*/ 2147483646 w 205"/>
                  <a:gd name="T27" fmla="*/ 2147483646 h 143"/>
                  <a:gd name="T28" fmla="*/ 2147483646 w 205"/>
                  <a:gd name="T29" fmla="*/ 2147483646 h 143"/>
                  <a:gd name="T30" fmla="*/ 2147483646 w 205"/>
                  <a:gd name="T31" fmla="*/ 2147483646 h 143"/>
                  <a:gd name="T32" fmla="*/ 2147483646 w 205"/>
                  <a:gd name="T33" fmla="*/ 2147483646 h 143"/>
                  <a:gd name="T34" fmla="*/ 2147483646 w 205"/>
                  <a:gd name="T35" fmla="*/ 2147483646 h 143"/>
                  <a:gd name="T36" fmla="*/ 2147483646 w 205"/>
                  <a:gd name="T37" fmla="*/ 2147483646 h 143"/>
                  <a:gd name="T38" fmla="*/ 2147483646 w 205"/>
                  <a:gd name="T39" fmla="*/ 2147483646 h 143"/>
                  <a:gd name="T40" fmla="*/ 2147483646 w 205"/>
                  <a:gd name="T41" fmla="*/ 2147483646 h 143"/>
                  <a:gd name="T42" fmla="*/ 2147483646 w 205"/>
                  <a:gd name="T43" fmla="*/ 2147483646 h 143"/>
                  <a:gd name="T44" fmla="*/ 2147483646 w 205"/>
                  <a:gd name="T45" fmla="*/ 2147483646 h 143"/>
                  <a:gd name="T46" fmla="*/ 2147483646 w 205"/>
                  <a:gd name="T47" fmla="*/ 2147483646 h 143"/>
                  <a:gd name="T48" fmla="*/ 2147483646 w 205"/>
                  <a:gd name="T49" fmla="*/ 2147483646 h 143"/>
                  <a:gd name="T50" fmla="*/ 2147483646 w 205"/>
                  <a:gd name="T51" fmla="*/ 2147483646 h 143"/>
                  <a:gd name="T52" fmla="*/ 2147483646 w 205"/>
                  <a:gd name="T53" fmla="*/ 2147483646 h 143"/>
                  <a:gd name="T54" fmla="*/ 2147483646 w 205"/>
                  <a:gd name="T55" fmla="*/ 2147483646 h 143"/>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205" h="143">
                    <a:moveTo>
                      <a:pt x="205" y="0"/>
                    </a:moveTo>
                    <a:lnTo>
                      <a:pt x="205" y="74"/>
                    </a:lnTo>
                    <a:lnTo>
                      <a:pt x="103" y="143"/>
                    </a:lnTo>
                    <a:lnTo>
                      <a:pt x="0" y="74"/>
                    </a:lnTo>
                    <a:lnTo>
                      <a:pt x="0" y="0"/>
                    </a:lnTo>
                    <a:lnTo>
                      <a:pt x="72" y="0"/>
                    </a:lnTo>
                    <a:lnTo>
                      <a:pt x="133" y="0"/>
                    </a:lnTo>
                    <a:lnTo>
                      <a:pt x="205" y="0"/>
                    </a:lnTo>
                    <a:close/>
                    <a:moveTo>
                      <a:pt x="167" y="85"/>
                    </a:moveTo>
                    <a:lnTo>
                      <a:pt x="167" y="77"/>
                    </a:lnTo>
                    <a:lnTo>
                      <a:pt x="27" y="77"/>
                    </a:lnTo>
                    <a:lnTo>
                      <a:pt x="27" y="85"/>
                    </a:lnTo>
                    <a:lnTo>
                      <a:pt x="167" y="85"/>
                    </a:lnTo>
                    <a:close/>
                    <a:moveTo>
                      <a:pt x="167" y="68"/>
                    </a:moveTo>
                    <a:lnTo>
                      <a:pt x="167" y="58"/>
                    </a:lnTo>
                    <a:lnTo>
                      <a:pt x="27" y="58"/>
                    </a:lnTo>
                    <a:lnTo>
                      <a:pt x="27" y="68"/>
                    </a:lnTo>
                    <a:lnTo>
                      <a:pt x="167" y="68"/>
                    </a:lnTo>
                    <a:close/>
                    <a:moveTo>
                      <a:pt x="79" y="48"/>
                    </a:moveTo>
                    <a:lnTo>
                      <a:pt x="79" y="38"/>
                    </a:lnTo>
                    <a:lnTo>
                      <a:pt x="27" y="38"/>
                    </a:lnTo>
                    <a:lnTo>
                      <a:pt x="27" y="48"/>
                    </a:lnTo>
                    <a:lnTo>
                      <a:pt x="79" y="48"/>
                    </a:lnTo>
                    <a:close/>
                    <a:moveTo>
                      <a:pt x="79" y="30"/>
                    </a:moveTo>
                    <a:lnTo>
                      <a:pt x="79" y="20"/>
                    </a:lnTo>
                    <a:lnTo>
                      <a:pt x="27" y="20"/>
                    </a:lnTo>
                    <a:lnTo>
                      <a:pt x="27" y="30"/>
                    </a:lnTo>
                    <a:lnTo>
                      <a:pt x="79"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grpSp>
        <p:nvGrpSpPr>
          <p:cNvPr id="65" name="组合 64"/>
          <p:cNvGrpSpPr/>
          <p:nvPr/>
        </p:nvGrpSpPr>
        <p:grpSpPr>
          <a:xfrm>
            <a:off x="973138" y="4877786"/>
            <a:ext cx="1166786" cy="896632"/>
            <a:chOff x="630238" y="4782536"/>
            <a:chExt cx="1166786" cy="896632"/>
          </a:xfrm>
        </p:grpSpPr>
        <p:sp>
          <p:nvSpPr>
            <p:cNvPr id="16" name="Freeform 11"/>
            <p:cNvSpPr>
              <a:spLocks/>
            </p:cNvSpPr>
            <p:nvPr/>
          </p:nvSpPr>
          <p:spPr bwMode="auto">
            <a:xfrm>
              <a:off x="630238" y="4782536"/>
              <a:ext cx="1166786" cy="896632"/>
            </a:xfrm>
            <a:custGeom>
              <a:avLst/>
              <a:gdLst>
                <a:gd name="T0" fmla="*/ 171 w 211"/>
                <a:gd name="T1" fmla="*/ 90 h 162"/>
                <a:gd name="T2" fmla="*/ 187 w 211"/>
                <a:gd name="T3" fmla="*/ 90 h 162"/>
                <a:gd name="T4" fmla="*/ 200 w 211"/>
                <a:gd name="T5" fmla="*/ 95 h 162"/>
                <a:gd name="T6" fmla="*/ 211 w 211"/>
                <a:gd name="T7" fmla="*/ 81 h 162"/>
                <a:gd name="T8" fmla="*/ 200 w 211"/>
                <a:gd name="T9" fmla="*/ 67 h 162"/>
                <a:gd name="T10" fmla="*/ 187 w 211"/>
                <a:gd name="T11" fmla="*/ 72 h 162"/>
                <a:gd name="T12" fmla="*/ 171 w 211"/>
                <a:gd name="T13" fmla="*/ 72 h 162"/>
                <a:gd name="T14" fmla="*/ 162 w 211"/>
                <a:gd name="T15" fmla="*/ 58 h 162"/>
                <a:gd name="T16" fmla="*/ 162 w 211"/>
                <a:gd name="T17" fmla="*/ 58 h 162"/>
                <a:gd name="T18" fmla="*/ 162 w 211"/>
                <a:gd name="T19" fmla="*/ 56 h 162"/>
                <a:gd name="T20" fmla="*/ 162 w 211"/>
                <a:gd name="T21" fmla="*/ 54 h 162"/>
                <a:gd name="T22" fmla="*/ 162 w 211"/>
                <a:gd name="T23" fmla="*/ 0 h 162"/>
                <a:gd name="T24" fmla="*/ 106 w 211"/>
                <a:gd name="T25" fmla="*/ 0 h 162"/>
                <a:gd name="T26" fmla="*/ 112 w 211"/>
                <a:gd name="T27" fmla="*/ 20 h 162"/>
                <a:gd name="T28" fmla="*/ 80 w 211"/>
                <a:gd name="T29" fmla="*/ 51 h 162"/>
                <a:gd name="T30" fmla="*/ 48 w 211"/>
                <a:gd name="T31" fmla="*/ 20 h 162"/>
                <a:gd name="T32" fmla="*/ 54 w 211"/>
                <a:gd name="T33" fmla="*/ 0 h 162"/>
                <a:gd name="T34" fmla="*/ 0 w 211"/>
                <a:gd name="T35" fmla="*/ 0 h 162"/>
                <a:gd name="T36" fmla="*/ 0 w 211"/>
                <a:gd name="T37" fmla="*/ 53 h 162"/>
                <a:gd name="T38" fmla="*/ 0 w 211"/>
                <a:gd name="T39" fmla="*/ 102 h 162"/>
                <a:gd name="T40" fmla="*/ 0 w 211"/>
                <a:gd name="T41" fmla="*/ 104 h 162"/>
                <a:gd name="T42" fmla="*/ 0 w 211"/>
                <a:gd name="T43" fmla="*/ 162 h 162"/>
                <a:gd name="T44" fmla="*/ 64 w 211"/>
                <a:gd name="T45" fmla="*/ 162 h 162"/>
                <a:gd name="T46" fmla="*/ 64 w 211"/>
                <a:gd name="T47" fmla="*/ 162 h 162"/>
                <a:gd name="T48" fmla="*/ 131 w 211"/>
                <a:gd name="T49" fmla="*/ 162 h 162"/>
                <a:gd name="T50" fmla="*/ 136 w 211"/>
                <a:gd name="T51" fmla="*/ 162 h 162"/>
                <a:gd name="T52" fmla="*/ 136 w 211"/>
                <a:gd name="T53" fmla="*/ 162 h 162"/>
                <a:gd name="T54" fmla="*/ 158 w 211"/>
                <a:gd name="T55" fmla="*/ 162 h 162"/>
                <a:gd name="T56" fmla="*/ 162 w 211"/>
                <a:gd name="T57" fmla="*/ 162 h 162"/>
                <a:gd name="T58" fmla="*/ 162 w 211"/>
                <a:gd name="T59" fmla="*/ 106 h 162"/>
                <a:gd name="T60" fmla="*/ 162 w 211"/>
                <a:gd name="T61" fmla="*/ 106 h 162"/>
                <a:gd name="T62" fmla="*/ 162 w 211"/>
                <a:gd name="T63" fmla="*/ 100 h 162"/>
                <a:gd name="T64" fmla="*/ 163 w 211"/>
                <a:gd name="T65" fmla="*/ 100 h 162"/>
                <a:gd name="T66" fmla="*/ 171 w 211"/>
                <a:gd name="T67" fmla="*/ 9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1" h="162">
                  <a:moveTo>
                    <a:pt x="171" y="90"/>
                  </a:moveTo>
                  <a:cubicBezTo>
                    <a:pt x="175" y="87"/>
                    <a:pt x="182" y="87"/>
                    <a:pt x="187" y="90"/>
                  </a:cubicBezTo>
                  <a:cubicBezTo>
                    <a:pt x="192" y="92"/>
                    <a:pt x="198" y="95"/>
                    <a:pt x="200" y="95"/>
                  </a:cubicBezTo>
                  <a:cubicBezTo>
                    <a:pt x="206" y="95"/>
                    <a:pt x="211" y="88"/>
                    <a:pt x="211" y="81"/>
                  </a:cubicBezTo>
                  <a:cubicBezTo>
                    <a:pt x="211" y="74"/>
                    <a:pt x="206" y="67"/>
                    <a:pt x="200" y="67"/>
                  </a:cubicBezTo>
                  <a:cubicBezTo>
                    <a:pt x="198" y="67"/>
                    <a:pt x="192" y="70"/>
                    <a:pt x="187" y="72"/>
                  </a:cubicBezTo>
                  <a:cubicBezTo>
                    <a:pt x="182" y="75"/>
                    <a:pt x="176" y="75"/>
                    <a:pt x="171" y="72"/>
                  </a:cubicBezTo>
                  <a:cubicBezTo>
                    <a:pt x="166" y="69"/>
                    <a:pt x="163" y="64"/>
                    <a:pt x="162" y="58"/>
                  </a:cubicBezTo>
                  <a:cubicBezTo>
                    <a:pt x="162" y="58"/>
                    <a:pt x="162" y="58"/>
                    <a:pt x="162" y="58"/>
                  </a:cubicBezTo>
                  <a:cubicBezTo>
                    <a:pt x="162" y="56"/>
                    <a:pt x="162" y="56"/>
                    <a:pt x="162" y="56"/>
                  </a:cubicBezTo>
                  <a:cubicBezTo>
                    <a:pt x="162" y="54"/>
                    <a:pt x="162" y="54"/>
                    <a:pt x="162" y="54"/>
                  </a:cubicBezTo>
                  <a:cubicBezTo>
                    <a:pt x="162" y="0"/>
                    <a:pt x="162" y="0"/>
                    <a:pt x="162" y="0"/>
                  </a:cubicBezTo>
                  <a:cubicBezTo>
                    <a:pt x="106" y="0"/>
                    <a:pt x="106" y="0"/>
                    <a:pt x="106" y="0"/>
                  </a:cubicBezTo>
                  <a:cubicBezTo>
                    <a:pt x="108" y="5"/>
                    <a:pt x="112" y="14"/>
                    <a:pt x="112" y="20"/>
                  </a:cubicBezTo>
                  <a:cubicBezTo>
                    <a:pt x="112" y="37"/>
                    <a:pt x="98" y="51"/>
                    <a:pt x="80" y="51"/>
                  </a:cubicBezTo>
                  <a:cubicBezTo>
                    <a:pt x="63" y="51"/>
                    <a:pt x="48" y="37"/>
                    <a:pt x="48" y="20"/>
                  </a:cubicBezTo>
                  <a:cubicBezTo>
                    <a:pt x="48" y="14"/>
                    <a:pt x="52" y="5"/>
                    <a:pt x="54" y="0"/>
                  </a:cubicBezTo>
                  <a:cubicBezTo>
                    <a:pt x="0" y="0"/>
                    <a:pt x="0" y="0"/>
                    <a:pt x="0" y="0"/>
                  </a:cubicBezTo>
                  <a:cubicBezTo>
                    <a:pt x="0" y="53"/>
                    <a:pt x="0" y="53"/>
                    <a:pt x="0" y="53"/>
                  </a:cubicBezTo>
                  <a:cubicBezTo>
                    <a:pt x="0" y="53"/>
                    <a:pt x="0" y="94"/>
                    <a:pt x="0" y="102"/>
                  </a:cubicBezTo>
                  <a:cubicBezTo>
                    <a:pt x="0" y="103"/>
                    <a:pt x="0" y="103"/>
                    <a:pt x="0" y="104"/>
                  </a:cubicBezTo>
                  <a:cubicBezTo>
                    <a:pt x="0" y="162"/>
                    <a:pt x="0" y="162"/>
                    <a:pt x="0" y="162"/>
                  </a:cubicBezTo>
                  <a:cubicBezTo>
                    <a:pt x="64" y="162"/>
                    <a:pt x="64" y="162"/>
                    <a:pt x="64" y="162"/>
                  </a:cubicBezTo>
                  <a:cubicBezTo>
                    <a:pt x="64" y="162"/>
                    <a:pt x="64" y="162"/>
                    <a:pt x="64" y="162"/>
                  </a:cubicBezTo>
                  <a:cubicBezTo>
                    <a:pt x="131" y="162"/>
                    <a:pt x="131" y="162"/>
                    <a:pt x="131" y="162"/>
                  </a:cubicBezTo>
                  <a:cubicBezTo>
                    <a:pt x="133" y="162"/>
                    <a:pt x="134" y="162"/>
                    <a:pt x="136" y="162"/>
                  </a:cubicBezTo>
                  <a:cubicBezTo>
                    <a:pt x="136" y="162"/>
                    <a:pt x="136" y="162"/>
                    <a:pt x="136" y="162"/>
                  </a:cubicBezTo>
                  <a:cubicBezTo>
                    <a:pt x="158" y="162"/>
                    <a:pt x="158" y="162"/>
                    <a:pt x="158" y="162"/>
                  </a:cubicBezTo>
                  <a:cubicBezTo>
                    <a:pt x="159" y="162"/>
                    <a:pt x="160" y="162"/>
                    <a:pt x="162" y="162"/>
                  </a:cubicBezTo>
                  <a:cubicBezTo>
                    <a:pt x="162" y="106"/>
                    <a:pt x="162" y="106"/>
                    <a:pt x="162" y="106"/>
                  </a:cubicBezTo>
                  <a:cubicBezTo>
                    <a:pt x="162" y="106"/>
                    <a:pt x="162" y="106"/>
                    <a:pt x="162" y="106"/>
                  </a:cubicBezTo>
                  <a:cubicBezTo>
                    <a:pt x="162" y="100"/>
                    <a:pt x="162" y="100"/>
                    <a:pt x="162" y="100"/>
                  </a:cubicBezTo>
                  <a:cubicBezTo>
                    <a:pt x="163" y="100"/>
                    <a:pt x="163" y="100"/>
                    <a:pt x="163" y="100"/>
                  </a:cubicBezTo>
                  <a:cubicBezTo>
                    <a:pt x="165" y="95"/>
                    <a:pt x="167" y="92"/>
                    <a:pt x="171" y="90"/>
                  </a:cubicBez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文本框 55"/>
            <p:cNvSpPr txBox="1"/>
            <p:nvPr/>
          </p:nvSpPr>
          <p:spPr>
            <a:xfrm>
              <a:off x="793662" y="5052690"/>
              <a:ext cx="576482" cy="461665"/>
            </a:xfrm>
            <a:prstGeom prst="rect">
              <a:avLst/>
            </a:prstGeom>
            <a:noFill/>
          </p:spPr>
          <p:txBody>
            <a:bodyPr wrap="square" rtlCol="0">
              <a:spAutoFit/>
            </a:bodyPr>
            <a:lstStyle/>
            <a:p>
              <a:r>
                <a:rPr lang="en-US" altLang="zh-CN" sz="2400" dirty="0">
                  <a:solidFill>
                    <a:schemeClr val="bg1"/>
                  </a:solidFill>
                </a:rPr>
                <a:t>02</a:t>
              </a:r>
              <a:endParaRPr lang="zh-CN" altLang="en-US" sz="2400" dirty="0">
                <a:solidFill>
                  <a:schemeClr val="bg1"/>
                </a:solidFill>
              </a:endParaRPr>
            </a:p>
          </p:txBody>
        </p:sp>
      </p:grpSp>
      <p:grpSp>
        <p:nvGrpSpPr>
          <p:cNvPr id="67" name="组合 66"/>
          <p:cNvGrpSpPr/>
          <p:nvPr/>
        </p:nvGrpSpPr>
        <p:grpSpPr>
          <a:xfrm>
            <a:off x="2936413" y="4877786"/>
            <a:ext cx="1127195" cy="896632"/>
            <a:chOff x="2593513" y="4782536"/>
            <a:chExt cx="1127195" cy="896632"/>
          </a:xfrm>
        </p:grpSpPr>
        <p:sp>
          <p:nvSpPr>
            <p:cNvPr id="10" name="Freeform 5"/>
            <p:cNvSpPr>
              <a:spLocks/>
            </p:cNvSpPr>
            <p:nvPr/>
          </p:nvSpPr>
          <p:spPr bwMode="auto">
            <a:xfrm>
              <a:off x="2593513" y="4782536"/>
              <a:ext cx="1127195" cy="896632"/>
            </a:xfrm>
            <a:custGeom>
              <a:avLst/>
              <a:gdLst>
                <a:gd name="T0" fmla="*/ 155 w 204"/>
                <a:gd name="T1" fmla="*/ 58 h 162"/>
                <a:gd name="T2" fmla="*/ 155 w 204"/>
                <a:gd name="T3" fmla="*/ 56 h 162"/>
                <a:gd name="T4" fmla="*/ 155 w 204"/>
                <a:gd name="T5" fmla="*/ 0 h 162"/>
                <a:gd name="T6" fmla="*/ 120 w 204"/>
                <a:gd name="T7" fmla="*/ 0 h 162"/>
                <a:gd name="T8" fmla="*/ 0 w 204"/>
                <a:gd name="T9" fmla="*/ 0 h 162"/>
                <a:gd name="T10" fmla="*/ 0 w 204"/>
                <a:gd name="T11" fmla="*/ 56 h 162"/>
                <a:gd name="T12" fmla="*/ 19 w 204"/>
                <a:gd name="T13" fmla="*/ 50 h 162"/>
                <a:gd name="T14" fmla="*/ 49 w 204"/>
                <a:gd name="T15" fmla="*/ 82 h 162"/>
                <a:gd name="T16" fmla="*/ 19 w 204"/>
                <a:gd name="T17" fmla="*/ 114 h 162"/>
                <a:gd name="T18" fmla="*/ 0 w 204"/>
                <a:gd name="T19" fmla="*/ 108 h 162"/>
                <a:gd name="T20" fmla="*/ 0 w 204"/>
                <a:gd name="T21" fmla="*/ 162 h 162"/>
                <a:gd name="T22" fmla="*/ 38 w 204"/>
                <a:gd name="T23" fmla="*/ 162 h 162"/>
                <a:gd name="T24" fmla="*/ 52 w 204"/>
                <a:gd name="T25" fmla="*/ 162 h 162"/>
                <a:gd name="T26" fmla="*/ 52 w 204"/>
                <a:gd name="T27" fmla="*/ 162 h 162"/>
                <a:gd name="T28" fmla="*/ 101 w 204"/>
                <a:gd name="T29" fmla="*/ 162 h 162"/>
                <a:gd name="T30" fmla="*/ 155 w 204"/>
                <a:gd name="T31" fmla="*/ 162 h 162"/>
                <a:gd name="T32" fmla="*/ 155 w 204"/>
                <a:gd name="T33" fmla="*/ 107 h 162"/>
                <a:gd name="T34" fmla="*/ 155 w 204"/>
                <a:gd name="T35" fmla="*/ 106 h 162"/>
                <a:gd name="T36" fmla="*/ 154 w 204"/>
                <a:gd name="T37" fmla="*/ 100 h 162"/>
                <a:gd name="T38" fmla="*/ 156 w 204"/>
                <a:gd name="T39" fmla="*/ 100 h 162"/>
                <a:gd name="T40" fmla="*/ 163 w 204"/>
                <a:gd name="T41" fmla="*/ 90 h 162"/>
                <a:gd name="T42" fmla="*/ 180 w 204"/>
                <a:gd name="T43" fmla="*/ 90 h 162"/>
                <a:gd name="T44" fmla="*/ 193 w 204"/>
                <a:gd name="T45" fmla="*/ 95 h 162"/>
                <a:gd name="T46" fmla="*/ 204 w 204"/>
                <a:gd name="T47" fmla="*/ 82 h 162"/>
                <a:gd name="T48" fmla="*/ 193 w 204"/>
                <a:gd name="T49" fmla="*/ 69 h 162"/>
                <a:gd name="T50" fmla="*/ 180 w 204"/>
                <a:gd name="T51" fmla="*/ 73 h 162"/>
                <a:gd name="T52" fmla="*/ 163 w 204"/>
                <a:gd name="T53" fmla="*/ 73 h 162"/>
                <a:gd name="T54" fmla="*/ 155 w 204"/>
                <a:gd name="T55" fmla="*/ 5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4" h="162">
                  <a:moveTo>
                    <a:pt x="155" y="58"/>
                  </a:moveTo>
                  <a:cubicBezTo>
                    <a:pt x="155" y="56"/>
                    <a:pt x="155" y="56"/>
                    <a:pt x="155" y="56"/>
                  </a:cubicBezTo>
                  <a:cubicBezTo>
                    <a:pt x="155" y="0"/>
                    <a:pt x="155" y="0"/>
                    <a:pt x="155" y="0"/>
                  </a:cubicBezTo>
                  <a:cubicBezTo>
                    <a:pt x="120" y="0"/>
                    <a:pt x="120" y="0"/>
                    <a:pt x="120" y="0"/>
                  </a:cubicBezTo>
                  <a:cubicBezTo>
                    <a:pt x="0" y="0"/>
                    <a:pt x="0" y="0"/>
                    <a:pt x="0" y="0"/>
                  </a:cubicBezTo>
                  <a:cubicBezTo>
                    <a:pt x="0" y="56"/>
                    <a:pt x="0" y="56"/>
                    <a:pt x="0" y="56"/>
                  </a:cubicBezTo>
                  <a:cubicBezTo>
                    <a:pt x="5" y="53"/>
                    <a:pt x="13" y="50"/>
                    <a:pt x="19" y="50"/>
                  </a:cubicBezTo>
                  <a:cubicBezTo>
                    <a:pt x="36" y="50"/>
                    <a:pt x="49" y="64"/>
                    <a:pt x="49" y="82"/>
                  </a:cubicBezTo>
                  <a:cubicBezTo>
                    <a:pt x="49" y="99"/>
                    <a:pt x="36" y="114"/>
                    <a:pt x="19" y="114"/>
                  </a:cubicBezTo>
                  <a:cubicBezTo>
                    <a:pt x="13" y="114"/>
                    <a:pt x="5" y="110"/>
                    <a:pt x="0" y="108"/>
                  </a:cubicBezTo>
                  <a:cubicBezTo>
                    <a:pt x="0" y="162"/>
                    <a:pt x="0" y="162"/>
                    <a:pt x="0" y="162"/>
                  </a:cubicBezTo>
                  <a:cubicBezTo>
                    <a:pt x="38" y="162"/>
                    <a:pt x="38" y="162"/>
                    <a:pt x="38" y="162"/>
                  </a:cubicBezTo>
                  <a:cubicBezTo>
                    <a:pt x="49" y="162"/>
                    <a:pt x="52" y="162"/>
                    <a:pt x="52" y="162"/>
                  </a:cubicBezTo>
                  <a:cubicBezTo>
                    <a:pt x="52" y="162"/>
                    <a:pt x="52" y="162"/>
                    <a:pt x="52" y="162"/>
                  </a:cubicBezTo>
                  <a:cubicBezTo>
                    <a:pt x="52" y="162"/>
                    <a:pt x="101" y="162"/>
                    <a:pt x="101" y="162"/>
                  </a:cubicBezTo>
                  <a:cubicBezTo>
                    <a:pt x="155" y="162"/>
                    <a:pt x="155" y="162"/>
                    <a:pt x="155" y="162"/>
                  </a:cubicBezTo>
                  <a:cubicBezTo>
                    <a:pt x="155" y="107"/>
                    <a:pt x="155" y="107"/>
                    <a:pt x="155" y="107"/>
                  </a:cubicBezTo>
                  <a:cubicBezTo>
                    <a:pt x="155" y="107"/>
                    <a:pt x="155" y="106"/>
                    <a:pt x="155" y="106"/>
                  </a:cubicBezTo>
                  <a:cubicBezTo>
                    <a:pt x="154" y="100"/>
                    <a:pt x="154" y="100"/>
                    <a:pt x="154" y="100"/>
                  </a:cubicBezTo>
                  <a:cubicBezTo>
                    <a:pt x="156" y="100"/>
                    <a:pt x="156" y="100"/>
                    <a:pt x="156" y="100"/>
                  </a:cubicBezTo>
                  <a:cubicBezTo>
                    <a:pt x="157" y="96"/>
                    <a:pt x="160" y="92"/>
                    <a:pt x="163" y="90"/>
                  </a:cubicBezTo>
                  <a:cubicBezTo>
                    <a:pt x="168" y="87"/>
                    <a:pt x="174" y="87"/>
                    <a:pt x="180" y="90"/>
                  </a:cubicBezTo>
                  <a:cubicBezTo>
                    <a:pt x="185" y="93"/>
                    <a:pt x="191" y="95"/>
                    <a:pt x="193" y="95"/>
                  </a:cubicBezTo>
                  <a:cubicBezTo>
                    <a:pt x="199" y="95"/>
                    <a:pt x="204" y="89"/>
                    <a:pt x="204" y="82"/>
                  </a:cubicBezTo>
                  <a:cubicBezTo>
                    <a:pt x="204" y="75"/>
                    <a:pt x="199" y="69"/>
                    <a:pt x="193" y="69"/>
                  </a:cubicBezTo>
                  <a:cubicBezTo>
                    <a:pt x="191" y="69"/>
                    <a:pt x="185" y="71"/>
                    <a:pt x="180" y="73"/>
                  </a:cubicBezTo>
                  <a:cubicBezTo>
                    <a:pt x="174" y="76"/>
                    <a:pt x="168" y="76"/>
                    <a:pt x="163" y="73"/>
                  </a:cubicBezTo>
                  <a:cubicBezTo>
                    <a:pt x="158" y="70"/>
                    <a:pt x="155" y="65"/>
                    <a:pt x="155" y="58"/>
                  </a:cubicBezTo>
                  <a:close/>
                </a:path>
              </a:pathLst>
            </a:custGeom>
            <a:solidFill>
              <a:srgbClr val="FFD6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文本框 56"/>
            <p:cNvSpPr txBox="1"/>
            <p:nvPr/>
          </p:nvSpPr>
          <p:spPr>
            <a:xfrm>
              <a:off x="2845359" y="4991134"/>
              <a:ext cx="606448" cy="584775"/>
            </a:xfrm>
            <a:prstGeom prst="rect">
              <a:avLst/>
            </a:prstGeom>
            <a:noFill/>
          </p:spPr>
          <p:txBody>
            <a:bodyPr wrap="square" rtlCol="0">
              <a:spAutoFit/>
            </a:bodyPr>
            <a:lstStyle/>
            <a:p>
              <a:r>
                <a:rPr lang="zh-CN" altLang="en-US" sz="1600" dirty="0" smtClean="0">
                  <a:solidFill>
                    <a:schemeClr val="bg1"/>
                  </a:solidFill>
                </a:rPr>
                <a:t>聚类点</a:t>
              </a:r>
              <a:endParaRPr lang="zh-CN" altLang="en-US" sz="1600" dirty="0">
                <a:solidFill>
                  <a:schemeClr val="bg1"/>
                </a:solidFill>
              </a:endParaRPr>
            </a:p>
          </p:txBody>
        </p:sp>
      </p:grpSp>
      <p:grpSp>
        <p:nvGrpSpPr>
          <p:cNvPr id="68" name="组合 67"/>
          <p:cNvGrpSpPr/>
          <p:nvPr/>
        </p:nvGrpSpPr>
        <p:grpSpPr>
          <a:xfrm>
            <a:off x="3891268" y="4607632"/>
            <a:ext cx="896632" cy="1166786"/>
            <a:chOff x="3548368" y="4512382"/>
            <a:chExt cx="896632" cy="1166786"/>
          </a:xfrm>
        </p:grpSpPr>
        <p:sp>
          <p:nvSpPr>
            <p:cNvPr id="14" name="Freeform 9"/>
            <p:cNvSpPr>
              <a:spLocks/>
            </p:cNvSpPr>
            <p:nvPr/>
          </p:nvSpPr>
          <p:spPr bwMode="auto">
            <a:xfrm>
              <a:off x="3548368" y="4512382"/>
              <a:ext cx="896632" cy="1166786"/>
            </a:xfrm>
            <a:custGeom>
              <a:avLst/>
              <a:gdLst>
                <a:gd name="T0" fmla="*/ 91 w 162"/>
                <a:gd name="T1" fmla="*/ 40 h 211"/>
                <a:gd name="T2" fmla="*/ 91 w 162"/>
                <a:gd name="T3" fmla="*/ 24 h 211"/>
                <a:gd name="T4" fmla="*/ 96 w 162"/>
                <a:gd name="T5" fmla="*/ 11 h 211"/>
                <a:gd name="T6" fmla="*/ 82 w 162"/>
                <a:gd name="T7" fmla="*/ 0 h 211"/>
                <a:gd name="T8" fmla="*/ 69 w 162"/>
                <a:gd name="T9" fmla="*/ 11 h 211"/>
                <a:gd name="T10" fmla="*/ 73 w 162"/>
                <a:gd name="T11" fmla="*/ 24 h 211"/>
                <a:gd name="T12" fmla="*/ 73 w 162"/>
                <a:gd name="T13" fmla="*/ 40 h 211"/>
                <a:gd name="T14" fmla="*/ 60 w 162"/>
                <a:gd name="T15" fmla="*/ 49 h 211"/>
                <a:gd name="T16" fmla="*/ 59 w 162"/>
                <a:gd name="T17" fmla="*/ 49 h 211"/>
                <a:gd name="T18" fmla="*/ 56 w 162"/>
                <a:gd name="T19" fmla="*/ 49 h 211"/>
                <a:gd name="T20" fmla="*/ 55 w 162"/>
                <a:gd name="T21" fmla="*/ 49 h 211"/>
                <a:gd name="T22" fmla="*/ 0 w 162"/>
                <a:gd name="T23" fmla="*/ 49 h 211"/>
                <a:gd name="T24" fmla="*/ 1 w 162"/>
                <a:gd name="T25" fmla="*/ 105 h 211"/>
                <a:gd name="T26" fmla="*/ 21 w 162"/>
                <a:gd name="T27" fmla="*/ 99 h 211"/>
                <a:gd name="T28" fmla="*/ 51 w 162"/>
                <a:gd name="T29" fmla="*/ 131 h 211"/>
                <a:gd name="T30" fmla="*/ 21 w 162"/>
                <a:gd name="T31" fmla="*/ 163 h 211"/>
                <a:gd name="T32" fmla="*/ 0 w 162"/>
                <a:gd name="T33" fmla="*/ 157 h 211"/>
                <a:gd name="T34" fmla="*/ 0 w 162"/>
                <a:gd name="T35" fmla="*/ 211 h 211"/>
                <a:gd name="T36" fmla="*/ 53 w 162"/>
                <a:gd name="T37" fmla="*/ 211 h 211"/>
                <a:gd name="T38" fmla="*/ 88 w 162"/>
                <a:gd name="T39" fmla="*/ 211 h 211"/>
                <a:gd name="T40" fmla="*/ 103 w 162"/>
                <a:gd name="T41" fmla="*/ 211 h 211"/>
                <a:gd name="T42" fmla="*/ 104 w 162"/>
                <a:gd name="T43" fmla="*/ 211 h 211"/>
                <a:gd name="T44" fmla="*/ 162 w 162"/>
                <a:gd name="T45" fmla="*/ 211 h 211"/>
                <a:gd name="T46" fmla="*/ 162 w 162"/>
                <a:gd name="T47" fmla="*/ 154 h 211"/>
                <a:gd name="T48" fmla="*/ 162 w 162"/>
                <a:gd name="T49" fmla="*/ 151 h 211"/>
                <a:gd name="T50" fmla="*/ 162 w 162"/>
                <a:gd name="T51" fmla="*/ 151 h 211"/>
                <a:gd name="T52" fmla="*/ 162 w 162"/>
                <a:gd name="T53" fmla="*/ 80 h 211"/>
                <a:gd name="T54" fmla="*/ 162 w 162"/>
                <a:gd name="T55" fmla="*/ 75 h 211"/>
                <a:gd name="T56" fmla="*/ 162 w 162"/>
                <a:gd name="T57" fmla="*/ 75 h 211"/>
                <a:gd name="T58" fmla="*/ 162 w 162"/>
                <a:gd name="T59" fmla="*/ 53 h 211"/>
                <a:gd name="T60" fmla="*/ 162 w 162"/>
                <a:gd name="T61" fmla="*/ 49 h 211"/>
                <a:gd name="T62" fmla="*/ 107 w 162"/>
                <a:gd name="T63" fmla="*/ 49 h 211"/>
                <a:gd name="T64" fmla="*/ 106 w 162"/>
                <a:gd name="T65" fmla="*/ 49 h 211"/>
                <a:gd name="T66" fmla="*/ 100 w 162"/>
                <a:gd name="T67" fmla="*/ 49 h 211"/>
                <a:gd name="T68" fmla="*/ 100 w 162"/>
                <a:gd name="T69" fmla="*/ 48 h 211"/>
                <a:gd name="T70" fmla="*/ 91 w 162"/>
                <a:gd name="T71" fmla="*/ 4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2" h="211">
                  <a:moveTo>
                    <a:pt x="91" y="40"/>
                  </a:moveTo>
                  <a:cubicBezTo>
                    <a:pt x="88" y="36"/>
                    <a:pt x="88" y="29"/>
                    <a:pt x="91" y="24"/>
                  </a:cubicBezTo>
                  <a:cubicBezTo>
                    <a:pt x="94" y="19"/>
                    <a:pt x="96" y="13"/>
                    <a:pt x="96" y="11"/>
                  </a:cubicBezTo>
                  <a:cubicBezTo>
                    <a:pt x="96" y="5"/>
                    <a:pt x="90" y="0"/>
                    <a:pt x="82" y="0"/>
                  </a:cubicBezTo>
                  <a:cubicBezTo>
                    <a:pt x="75" y="0"/>
                    <a:pt x="69" y="5"/>
                    <a:pt x="69" y="11"/>
                  </a:cubicBezTo>
                  <a:cubicBezTo>
                    <a:pt x="69" y="13"/>
                    <a:pt x="71" y="19"/>
                    <a:pt x="73" y="24"/>
                  </a:cubicBezTo>
                  <a:cubicBezTo>
                    <a:pt x="76" y="29"/>
                    <a:pt x="76" y="36"/>
                    <a:pt x="73" y="40"/>
                  </a:cubicBezTo>
                  <a:cubicBezTo>
                    <a:pt x="71" y="45"/>
                    <a:pt x="66" y="48"/>
                    <a:pt x="60" y="49"/>
                  </a:cubicBezTo>
                  <a:cubicBezTo>
                    <a:pt x="59" y="49"/>
                    <a:pt x="59" y="49"/>
                    <a:pt x="59" y="49"/>
                  </a:cubicBezTo>
                  <a:cubicBezTo>
                    <a:pt x="56" y="49"/>
                    <a:pt x="56" y="49"/>
                    <a:pt x="56" y="49"/>
                  </a:cubicBezTo>
                  <a:cubicBezTo>
                    <a:pt x="55" y="49"/>
                    <a:pt x="55" y="49"/>
                    <a:pt x="55" y="49"/>
                  </a:cubicBezTo>
                  <a:cubicBezTo>
                    <a:pt x="0" y="49"/>
                    <a:pt x="0" y="49"/>
                    <a:pt x="0" y="49"/>
                  </a:cubicBezTo>
                  <a:cubicBezTo>
                    <a:pt x="1" y="105"/>
                    <a:pt x="1" y="105"/>
                    <a:pt x="1" y="105"/>
                  </a:cubicBezTo>
                  <a:cubicBezTo>
                    <a:pt x="5" y="103"/>
                    <a:pt x="14" y="99"/>
                    <a:pt x="21" y="99"/>
                  </a:cubicBezTo>
                  <a:cubicBezTo>
                    <a:pt x="38" y="99"/>
                    <a:pt x="51" y="114"/>
                    <a:pt x="51" y="131"/>
                  </a:cubicBezTo>
                  <a:cubicBezTo>
                    <a:pt x="51" y="149"/>
                    <a:pt x="38" y="163"/>
                    <a:pt x="21" y="163"/>
                  </a:cubicBezTo>
                  <a:cubicBezTo>
                    <a:pt x="14" y="163"/>
                    <a:pt x="5" y="159"/>
                    <a:pt x="0" y="157"/>
                  </a:cubicBezTo>
                  <a:cubicBezTo>
                    <a:pt x="0" y="211"/>
                    <a:pt x="0" y="211"/>
                    <a:pt x="0" y="211"/>
                  </a:cubicBezTo>
                  <a:cubicBezTo>
                    <a:pt x="53" y="211"/>
                    <a:pt x="53" y="211"/>
                    <a:pt x="53" y="211"/>
                  </a:cubicBezTo>
                  <a:cubicBezTo>
                    <a:pt x="53" y="211"/>
                    <a:pt x="73" y="211"/>
                    <a:pt x="88" y="211"/>
                  </a:cubicBezTo>
                  <a:cubicBezTo>
                    <a:pt x="97" y="211"/>
                    <a:pt x="101" y="211"/>
                    <a:pt x="103" y="211"/>
                  </a:cubicBezTo>
                  <a:cubicBezTo>
                    <a:pt x="103" y="211"/>
                    <a:pt x="103" y="211"/>
                    <a:pt x="104" y="211"/>
                  </a:cubicBezTo>
                  <a:cubicBezTo>
                    <a:pt x="162" y="211"/>
                    <a:pt x="162" y="211"/>
                    <a:pt x="162" y="211"/>
                  </a:cubicBezTo>
                  <a:cubicBezTo>
                    <a:pt x="162" y="154"/>
                    <a:pt x="162" y="154"/>
                    <a:pt x="162" y="154"/>
                  </a:cubicBezTo>
                  <a:cubicBezTo>
                    <a:pt x="162" y="151"/>
                    <a:pt x="162" y="151"/>
                    <a:pt x="162" y="151"/>
                  </a:cubicBezTo>
                  <a:cubicBezTo>
                    <a:pt x="162" y="151"/>
                    <a:pt x="162" y="151"/>
                    <a:pt x="162" y="151"/>
                  </a:cubicBezTo>
                  <a:cubicBezTo>
                    <a:pt x="162" y="80"/>
                    <a:pt x="162" y="80"/>
                    <a:pt x="162" y="80"/>
                  </a:cubicBezTo>
                  <a:cubicBezTo>
                    <a:pt x="162" y="78"/>
                    <a:pt x="162" y="77"/>
                    <a:pt x="162" y="75"/>
                  </a:cubicBezTo>
                  <a:cubicBezTo>
                    <a:pt x="162" y="75"/>
                    <a:pt x="162" y="75"/>
                    <a:pt x="162" y="75"/>
                  </a:cubicBezTo>
                  <a:cubicBezTo>
                    <a:pt x="162" y="53"/>
                    <a:pt x="162" y="53"/>
                    <a:pt x="162" y="53"/>
                  </a:cubicBezTo>
                  <a:cubicBezTo>
                    <a:pt x="162" y="53"/>
                    <a:pt x="162" y="51"/>
                    <a:pt x="162" y="49"/>
                  </a:cubicBezTo>
                  <a:cubicBezTo>
                    <a:pt x="107" y="49"/>
                    <a:pt x="107" y="49"/>
                    <a:pt x="107" y="49"/>
                  </a:cubicBezTo>
                  <a:cubicBezTo>
                    <a:pt x="106" y="49"/>
                    <a:pt x="106" y="49"/>
                    <a:pt x="106" y="49"/>
                  </a:cubicBezTo>
                  <a:cubicBezTo>
                    <a:pt x="100" y="49"/>
                    <a:pt x="100" y="49"/>
                    <a:pt x="100" y="49"/>
                  </a:cubicBezTo>
                  <a:cubicBezTo>
                    <a:pt x="100" y="48"/>
                    <a:pt x="100" y="48"/>
                    <a:pt x="100" y="48"/>
                  </a:cubicBezTo>
                  <a:cubicBezTo>
                    <a:pt x="96" y="46"/>
                    <a:pt x="93" y="44"/>
                    <a:pt x="91" y="40"/>
                  </a:cubicBezTo>
                  <a:close/>
                </a:path>
              </a:pathLst>
            </a:custGeom>
            <a:solidFill>
              <a:srgbClr val="07A8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文本框 57"/>
            <p:cNvSpPr txBox="1"/>
            <p:nvPr/>
          </p:nvSpPr>
          <p:spPr>
            <a:xfrm>
              <a:off x="3763315" y="5052690"/>
              <a:ext cx="576482" cy="461665"/>
            </a:xfrm>
            <a:prstGeom prst="rect">
              <a:avLst/>
            </a:prstGeom>
            <a:noFill/>
          </p:spPr>
          <p:txBody>
            <a:bodyPr wrap="square" rtlCol="0">
              <a:spAutoFit/>
            </a:bodyPr>
            <a:lstStyle/>
            <a:p>
              <a:pPr algn="r"/>
              <a:r>
                <a:rPr lang="en-US" altLang="zh-CN" sz="2400" dirty="0">
                  <a:solidFill>
                    <a:schemeClr val="bg1"/>
                  </a:solidFill>
                </a:rPr>
                <a:t>03</a:t>
              </a:r>
              <a:endParaRPr lang="zh-CN" altLang="en-US" sz="2400" dirty="0">
                <a:solidFill>
                  <a:schemeClr val="bg1"/>
                </a:solidFill>
              </a:endParaRPr>
            </a:p>
          </p:txBody>
        </p:sp>
      </p:grpSp>
      <p:grpSp>
        <p:nvGrpSpPr>
          <p:cNvPr id="70" name="组合 69"/>
          <p:cNvGrpSpPr/>
          <p:nvPr/>
        </p:nvGrpSpPr>
        <p:grpSpPr>
          <a:xfrm>
            <a:off x="3625772" y="2683948"/>
            <a:ext cx="1162128" cy="1127195"/>
            <a:chOff x="3282872" y="2588698"/>
            <a:chExt cx="1162128" cy="1127195"/>
          </a:xfrm>
        </p:grpSpPr>
        <p:sp>
          <p:nvSpPr>
            <p:cNvPr id="19" name="Freeform 14"/>
            <p:cNvSpPr>
              <a:spLocks/>
            </p:cNvSpPr>
            <p:nvPr/>
          </p:nvSpPr>
          <p:spPr bwMode="auto">
            <a:xfrm>
              <a:off x="3548368" y="2588698"/>
              <a:ext cx="896632" cy="1127195"/>
            </a:xfrm>
            <a:custGeom>
              <a:avLst/>
              <a:gdLst>
                <a:gd name="T0" fmla="*/ 1 w 162"/>
                <a:gd name="T1" fmla="*/ 204 h 204"/>
                <a:gd name="T2" fmla="*/ 54 w 162"/>
                <a:gd name="T3" fmla="*/ 204 h 204"/>
                <a:gd name="T4" fmla="*/ 49 w 162"/>
                <a:gd name="T5" fmla="*/ 184 h 204"/>
                <a:gd name="T6" fmla="*/ 81 w 162"/>
                <a:gd name="T7" fmla="*/ 155 h 204"/>
                <a:gd name="T8" fmla="*/ 112 w 162"/>
                <a:gd name="T9" fmla="*/ 184 h 204"/>
                <a:gd name="T10" fmla="*/ 107 w 162"/>
                <a:gd name="T11" fmla="*/ 204 h 204"/>
                <a:gd name="T12" fmla="*/ 162 w 162"/>
                <a:gd name="T13" fmla="*/ 204 h 204"/>
                <a:gd name="T14" fmla="*/ 162 w 162"/>
                <a:gd name="T15" fmla="*/ 49 h 204"/>
                <a:gd name="T16" fmla="*/ 104 w 162"/>
                <a:gd name="T17" fmla="*/ 49 h 204"/>
                <a:gd name="T18" fmla="*/ 89 w 162"/>
                <a:gd name="T19" fmla="*/ 40 h 204"/>
                <a:gd name="T20" fmla="*/ 89 w 162"/>
                <a:gd name="T21" fmla="*/ 23 h 204"/>
                <a:gd name="T22" fmla="*/ 94 w 162"/>
                <a:gd name="T23" fmla="*/ 10 h 204"/>
                <a:gd name="T24" fmla="*/ 81 w 162"/>
                <a:gd name="T25" fmla="*/ 0 h 204"/>
                <a:gd name="T26" fmla="*/ 68 w 162"/>
                <a:gd name="T27" fmla="*/ 10 h 204"/>
                <a:gd name="T28" fmla="*/ 72 w 162"/>
                <a:gd name="T29" fmla="*/ 23 h 204"/>
                <a:gd name="T30" fmla="*/ 72 w 162"/>
                <a:gd name="T31" fmla="*/ 40 h 204"/>
                <a:gd name="T32" fmla="*/ 63 w 162"/>
                <a:gd name="T33" fmla="*/ 48 h 204"/>
                <a:gd name="T34" fmla="*/ 63 w 162"/>
                <a:gd name="T35" fmla="*/ 49 h 204"/>
                <a:gd name="T36" fmla="*/ 57 w 162"/>
                <a:gd name="T37" fmla="*/ 49 h 204"/>
                <a:gd name="T38" fmla="*/ 55 w 162"/>
                <a:gd name="T39" fmla="*/ 49 h 204"/>
                <a:gd name="T40" fmla="*/ 1 w 162"/>
                <a:gd name="T41" fmla="*/ 49 h 204"/>
                <a:gd name="T42" fmla="*/ 1 w 162"/>
                <a:gd name="T43" fmla="*/ 102 h 204"/>
                <a:gd name="T44" fmla="*/ 0 w 162"/>
                <a:gd name="T45" fmla="*/ 151 h 204"/>
                <a:gd name="T46" fmla="*/ 0 w 162"/>
                <a:gd name="T47" fmla="*/ 151 h 204"/>
                <a:gd name="T48" fmla="*/ 1 w 162"/>
                <a:gd name="T49" fmla="*/ 165 h 204"/>
                <a:gd name="T50" fmla="*/ 1 w 162"/>
                <a:gd name="T51" fmla="*/ 20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2" h="204">
                  <a:moveTo>
                    <a:pt x="1" y="204"/>
                  </a:moveTo>
                  <a:cubicBezTo>
                    <a:pt x="54" y="204"/>
                    <a:pt x="54" y="204"/>
                    <a:pt x="54" y="204"/>
                  </a:cubicBezTo>
                  <a:cubicBezTo>
                    <a:pt x="52" y="199"/>
                    <a:pt x="49" y="190"/>
                    <a:pt x="49" y="184"/>
                  </a:cubicBezTo>
                  <a:cubicBezTo>
                    <a:pt x="49" y="168"/>
                    <a:pt x="63" y="155"/>
                    <a:pt x="81" y="155"/>
                  </a:cubicBezTo>
                  <a:cubicBezTo>
                    <a:pt x="98" y="155"/>
                    <a:pt x="112" y="168"/>
                    <a:pt x="112" y="184"/>
                  </a:cubicBezTo>
                  <a:cubicBezTo>
                    <a:pt x="112" y="190"/>
                    <a:pt x="109" y="199"/>
                    <a:pt x="107" y="204"/>
                  </a:cubicBezTo>
                  <a:cubicBezTo>
                    <a:pt x="162" y="204"/>
                    <a:pt x="162" y="204"/>
                    <a:pt x="162" y="204"/>
                  </a:cubicBezTo>
                  <a:cubicBezTo>
                    <a:pt x="162" y="49"/>
                    <a:pt x="162" y="49"/>
                    <a:pt x="162" y="49"/>
                  </a:cubicBezTo>
                  <a:cubicBezTo>
                    <a:pt x="104" y="49"/>
                    <a:pt x="104" y="49"/>
                    <a:pt x="104" y="49"/>
                  </a:cubicBezTo>
                  <a:cubicBezTo>
                    <a:pt x="97" y="48"/>
                    <a:pt x="92" y="45"/>
                    <a:pt x="89" y="40"/>
                  </a:cubicBezTo>
                  <a:cubicBezTo>
                    <a:pt x="86" y="35"/>
                    <a:pt x="86" y="29"/>
                    <a:pt x="89" y="23"/>
                  </a:cubicBezTo>
                  <a:cubicBezTo>
                    <a:pt x="91" y="19"/>
                    <a:pt x="94" y="12"/>
                    <a:pt x="94" y="10"/>
                  </a:cubicBezTo>
                  <a:cubicBezTo>
                    <a:pt x="94" y="5"/>
                    <a:pt x="88" y="0"/>
                    <a:pt x="81" y="0"/>
                  </a:cubicBezTo>
                  <a:cubicBezTo>
                    <a:pt x="73" y="0"/>
                    <a:pt x="68" y="5"/>
                    <a:pt x="68" y="10"/>
                  </a:cubicBezTo>
                  <a:cubicBezTo>
                    <a:pt x="68" y="12"/>
                    <a:pt x="70" y="19"/>
                    <a:pt x="72" y="23"/>
                  </a:cubicBezTo>
                  <a:cubicBezTo>
                    <a:pt x="75" y="29"/>
                    <a:pt x="75" y="35"/>
                    <a:pt x="72" y="40"/>
                  </a:cubicBezTo>
                  <a:cubicBezTo>
                    <a:pt x="70" y="44"/>
                    <a:pt x="67" y="46"/>
                    <a:pt x="63" y="48"/>
                  </a:cubicBezTo>
                  <a:cubicBezTo>
                    <a:pt x="63" y="49"/>
                    <a:pt x="63" y="49"/>
                    <a:pt x="63" y="49"/>
                  </a:cubicBezTo>
                  <a:cubicBezTo>
                    <a:pt x="57" y="49"/>
                    <a:pt x="57" y="49"/>
                    <a:pt x="57" y="49"/>
                  </a:cubicBezTo>
                  <a:cubicBezTo>
                    <a:pt x="56" y="49"/>
                    <a:pt x="56" y="49"/>
                    <a:pt x="55" y="49"/>
                  </a:cubicBezTo>
                  <a:cubicBezTo>
                    <a:pt x="1" y="49"/>
                    <a:pt x="1" y="49"/>
                    <a:pt x="1" y="49"/>
                  </a:cubicBezTo>
                  <a:cubicBezTo>
                    <a:pt x="1" y="102"/>
                    <a:pt x="1" y="102"/>
                    <a:pt x="1" y="102"/>
                  </a:cubicBezTo>
                  <a:cubicBezTo>
                    <a:pt x="1" y="102"/>
                    <a:pt x="0" y="151"/>
                    <a:pt x="0" y="151"/>
                  </a:cubicBezTo>
                  <a:cubicBezTo>
                    <a:pt x="0" y="151"/>
                    <a:pt x="0" y="151"/>
                    <a:pt x="0" y="151"/>
                  </a:cubicBezTo>
                  <a:cubicBezTo>
                    <a:pt x="1" y="152"/>
                    <a:pt x="1" y="154"/>
                    <a:pt x="1" y="165"/>
                  </a:cubicBezTo>
                  <a:lnTo>
                    <a:pt x="1" y="204"/>
                  </a:lnTo>
                  <a:close/>
                </a:path>
              </a:pathLst>
            </a:custGeom>
            <a:solidFill>
              <a:srgbClr val="15C1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文本框 58"/>
            <p:cNvSpPr txBox="1"/>
            <p:nvPr/>
          </p:nvSpPr>
          <p:spPr>
            <a:xfrm>
              <a:off x="3282872" y="3053520"/>
              <a:ext cx="896163" cy="338554"/>
            </a:xfrm>
            <a:prstGeom prst="rect">
              <a:avLst/>
            </a:prstGeom>
            <a:noFill/>
          </p:spPr>
          <p:txBody>
            <a:bodyPr wrap="square" rtlCol="0">
              <a:spAutoFit/>
            </a:bodyPr>
            <a:lstStyle/>
            <a:p>
              <a:pPr algn="r"/>
              <a:r>
                <a:rPr lang="en-US" altLang="zh-CN" sz="1600" dirty="0" smtClean="0">
                  <a:solidFill>
                    <a:schemeClr val="bg1"/>
                  </a:solidFill>
                </a:rPr>
                <a:t>α</a:t>
              </a:r>
              <a:endParaRPr lang="zh-CN" altLang="en-US" sz="1600" dirty="0">
                <a:solidFill>
                  <a:schemeClr val="bg1"/>
                </a:solidFill>
              </a:endParaRPr>
            </a:p>
          </p:txBody>
        </p:sp>
      </p:grpSp>
      <p:grpSp>
        <p:nvGrpSpPr>
          <p:cNvPr id="71" name="组合 70"/>
          <p:cNvGrpSpPr/>
          <p:nvPr/>
        </p:nvGrpSpPr>
        <p:grpSpPr>
          <a:xfrm>
            <a:off x="3625772" y="1959656"/>
            <a:ext cx="1162128" cy="894303"/>
            <a:chOff x="3282872" y="1864406"/>
            <a:chExt cx="1162128" cy="894303"/>
          </a:xfrm>
        </p:grpSpPr>
        <p:sp>
          <p:nvSpPr>
            <p:cNvPr id="15" name="Freeform 10"/>
            <p:cNvSpPr>
              <a:spLocks/>
            </p:cNvSpPr>
            <p:nvPr/>
          </p:nvSpPr>
          <p:spPr bwMode="auto">
            <a:xfrm>
              <a:off x="3282872" y="1864406"/>
              <a:ext cx="1162128" cy="894303"/>
            </a:xfrm>
            <a:custGeom>
              <a:avLst/>
              <a:gdLst>
                <a:gd name="T0" fmla="*/ 40 w 210"/>
                <a:gd name="T1" fmla="*/ 72 h 162"/>
                <a:gd name="T2" fmla="*/ 23 w 210"/>
                <a:gd name="T3" fmla="*/ 72 h 162"/>
                <a:gd name="T4" fmla="*/ 10 w 210"/>
                <a:gd name="T5" fmla="*/ 67 h 162"/>
                <a:gd name="T6" fmla="*/ 0 w 210"/>
                <a:gd name="T7" fmla="*/ 81 h 162"/>
                <a:gd name="T8" fmla="*/ 10 w 210"/>
                <a:gd name="T9" fmla="*/ 94 h 162"/>
                <a:gd name="T10" fmla="*/ 23 w 210"/>
                <a:gd name="T11" fmla="*/ 90 h 162"/>
                <a:gd name="T12" fmla="*/ 40 w 210"/>
                <a:gd name="T13" fmla="*/ 90 h 162"/>
                <a:gd name="T14" fmla="*/ 48 w 210"/>
                <a:gd name="T15" fmla="*/ 103 h 162"/>
                <a:gd name="T16" fmla="*/ 48 w 210"/>
                <a:gd name="T17" fmla="*/ 104 h 162"/>
                <a:gd name="T18" fmla="*/ 48 w 210"/>
                <a:gd name="T19" fmla="*/ 106 h 162"/>
                <a:gd name="T20" fmla="*/ 48 w 210"/>
                <a:gd name="T21" fmla="*/ 107 h 162"/>
                <a:gd name="T22" fmla="*/ 48 w 210"/>
                <a:gd name="T23" fmla="*/ 162 h 162"/>
                <a:gd name="T24" fmla="*/ 104 w 210"/>
                <a:gd name="T25" fmla="*/ 162 h 162"/>
                <a:gd name="T26" fmla="*/ 99 w 210"/>
                <a:gd name="T27" fmla="*/ 141 h 162"/>
                <a:gd name="T28" fmla="*/ 130 w 210"/>
                <a:gd name="T29" fmla="*/ 111 h 162"/>
                <a:gd name="T30" fmla="*/ 162 w 210"/>
                <a:gd name="T31" fmla="*/ 141 h 162"/>
                <a:gd name="T32" fmla="*/ 156 w 210"/>
                <a:gd name="T33" fmla="*/ 162 h 162"/>
                <a:gd name="T34" fmla="*/ 210 w 210"/>
                <a:gd name="T35" fmla="*/ 162 h 162"/>
                <a:gd name="T36" fmla="*/ 210 w 210"/>
                <a:gd name="T37" fmla="*/ 109 h 162"/>
                <a:gd name="T38" fmla="*/ 210 w 210"/>
                <a:gd name="T39" fmla="*/ 60 h 162"/>
                <a:gd name="T40" fmla="*/ 210 w 210"/>
                <a:gd name="T41" fmla="*/ 58 h 162"/>
                <a:gd name="T42" fmla="*/ 210 w 210"/>
                <a:gd name="T43" fmla="*/ 0 h 162"/>
                <a:gd name="T44" fmla="*/ 147 w 210"/>
                <a:gd name="T45" fmla="*/ 0 h 162"/>
                <a:gd name="T46" fmla="*/ 147 w 210"/>
                <a:gd name="T47" fmla="*/ 0 h 162"/>
                <a:gd name="T48" fmla="*/ 79 w 210"/>
                <a:gd name="T49" fmla="*/ 0 h 162"/>
                <a:gd name="T50" fmla="*/ 75 w 210"/>
                <a:gd name="T51" fmla="*/ 0 h 162"/>
                <a:gd name="T52" fmla="*/ 75 w 210"/>
                <a:gd name="T53" fmla="*/ 0 h 162"/>
                <a:gd name="T54" fmla="*/ 52 w 210"/>
                <a:gd name="T55" fmla="*/ 0 h 162"/>
                <a:gd name="T56" fmla="*/ 48 w 210"/>
                <a:gd name="T57" fmla="*/ 0 h 162"/>
                <a:gd name="T58" fmla="*/ 48 w 210"/>
                <a:gd name="T59" fmla="*/ 56 h 162"/>
                <a:gd name="T60" fmla="*/ 48 w 210"/>
                <a:gd name="T61" fmla="*/ 56 h 162"/>
                <a:gd name="T62" fmla="*/ 48 w 210"/>
                <a:gd name="T63" fmla="*/ 62 h 162"/>
                <a:gd name="T64" fmla="*/ 47 w 210"/>
                <a:gd name="T65" fmla="*/ 62 h 162"/>
                <a:gd name="T66" fmla="*/ 40 w 210"/>
                <a:gd name="T67" fmla="*/ 7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0" h="162">
                  <a:moveTo>
                    <a:pt x="40" y="72"/>
                  </a:moveTo>
                  <a:cubicBezTo>
                    <a:pt x="35" y="75"/>
                    <a:pt x="29" y="75"/>
                    <a:pt x="23" y="72"/>
                  </a:cubicBezTo>
                  <a:cubicBezTo>
                    <a:pt x="18" y="69"/>
                    <a:pt x="12" y="67"/>
                    <a:pt x="10" y="67"/>
                  </a:cubicBezTo>
                  <a:cubicBezTo>
                    <a:pt x="4" y="67"/>
                    <a:pt x="0" y="73"/>
                    <a:pt x="0" y="81"/>
                  </a:cubicBezTo>
                  <a:cubicBezTo>
                    <a:pt x="0" y="88"/>
                    <a:pt x="4" y="94"/>
                    <a:pt x="10" y="94"/>
                  </a:cubicBezTo>
                  <a:cubicBezTo>
                    <a:pt x="12" y="94"/>
                    <a:pt x="18" y="92"/>
                    <a:pt x="23" y="90"/>
                  </a:cubicBezTo>
                  <a:cubicBezTo>
                    <a:pt x="29" y="87"/>
                    <a:pt x="35" y="87"/>
                    <a:pt x="40" y="90"/>
                  </a:cubicBezTo>
                  <a:cubicBezTo>
                    <a:pt x="44" y="92"/>
                    <a:pt x="47" y="97"/>
                    <a:pt x="48" y="103"/>
                  </a:cubicBezTo>
                  <a:cubicBezTo>
                    <a:pt x="48" y="104"/>
                    <a:pt x="48" y="104"/>
                    <a:pt x="48" y="104"/>
                  </a:cubicBezTo>
                  <a:cubicBezTo>
                    <a:pt x="48" y="106"/>
                    <a:pt x="48" y="106"/>
                    <a:pt x="48" y="106"/>
                  </a:cubicBezTo>
                  <a:cubicBezTo>
                    <a:pt x="48" y="107"/>
                    <a:pt x="48" y="107"/>
                    <a:pt x="48" y="107"/>
                  </a:cubicBezTo>
                  <a:cubicBezTo>
                    <a:pt x="48" y="162"/>
                    <a:pt x="48" y="162"/>
                    <a:pt x="48" y="162"/>
                  </a:cubicBezTo>
                  <a:cubicBezTo>
                    <a:pt x="104" y="162"/>
                    <a:pt x="104" y="162"/>
                    <a:pt x="104" y="162"/>
                  </a:cubicBezTo>
                  <a:cubicBezTo>
                    <a:pt x="102" y="157"/>
                    <a:pt x="99" y="148"/>
                    <a:pt x="99" y="141"/>
                  </a:cubicBezTo>
                  <a:cubicBezTo>
                    <a:pt x="99" y="125"/>
                    <a:pt x="113" y="111"/>
                    <a:pt x="130" y="111"/>
                  </a:cubicBezTo>
                  <a:cubicBezTo>
                    <a:pt x="148" y="111"/>
                    <a:pt x="162" y="125"/>
                    <a:pt x="162" y="141"/>
                  </a:cubicBezTo>
                  <a:cubicBezTo>
                    <a:pt x="162" y="148"/>
                    <a:pt x="159" y="157"/>
                    <a:pt x="156" y="162"/>
                  </a:cubicBezTo>
                  <a:cubicBezTo>
                    <a:pt x="210" y="162"/>
                    <a:pt x="210" y="162"/>
                    <a:pt x="210" y="162"/>
                  </a:cubicBezTo>
                  <a:cubicBezTo>
                    <a:pt x="210" y="109"/>
                    <a:pt x="210" y="109"/>
                    <a:pt x="210" y="109"/>
                  </a:cubicBezTo>
                  <a:cubicBezTo>
                    <a:pt x="210" y="108"/>
                    <a:pt x="210" y="68"/>
                    <a:pt x="210" y="60"/>
                  </a:cubicBezTo>
                  <a:cubicBezTo>
                    <a:pt x="210" y="59"/>
                    <a:pt x="210" y="59"/>
                    <a:pt x="210" y="58"/>
                  </a:cubicBezTo>
                  <a:cubicBezTo>
                    <a:pt x="210" y="0"/>
                    <a:pt x="210" y="0"/>
                    <a:pt x="210" y="0"/>
                  </a:cubicBezTo>
                  <a:cubicBezTo>
                    <a:pt x="147" y="0"/>
                    <a:pt x="147" y="0"/>
                    <a:pt x="147" y="0"/>
                  </a:cubicBezTo>
                  <a:cubicBezTo>
                    <a:pt x="147" y="0"/>
                    <a:pt x="147" y="0"/>
                    <a:pt x="147" y="0"/>
                  </a:cubicBezTo>
                  <a:cubicBezTo>
                    <a:pt x="79" y="0"/>
                    <a:pt x="79" y="0"/>
                    <a:pt x="79" y="0"/>
                  </a:cubicBezTo>
                  <a:cubicBezTo>
                    <a:pt x="78" y="0"/>
                    <a:pt x="76" y="0"/>
                    <a:pt x="75" y="0"/>
                  </a:cubicBezTo>
                  <a:cubicBezTo>
                    <a:pt x="75" y="0"/>
                    <a:pt x="75" y="0"/>
                    <a:pt x="75" y="0"/>
                  </a:cubicBezTo>
                  <a:cubicBezTo>
                    <a:pt x="52" y="0"/>
                    <a:pt x="52" y="0"/>
                    <a:pt x="52" y="0"/>
                  </a:cubicBezTo>
                  <a:cubicBezTo>
                    <a:pt x="52" y="0"/>
                    <a:pt x="50" y="0"/>
                    <a:pt x="48" y="0"/>
                  </a:cubicBezTo>
                  <a:cubicBezTo>
                    <a:pt x="48" y="56"/>
                    <a:pt x="48" y="56"/>
                    <a:pt x="48" y="56"/>
                  </a:cubicBezTo>
                  <a:cubicBezTo>
                    <a:pt x="48" y="56"/>
                    <a:pt x="48" y="56"/>
                    <a:pt x="48" y="56"/>
                  </a:cubicBezTo>
                  <a:cubicBezTo>
                    <a:pt x="48" y="62"/>
                    <a:pt x="48" y="62"/>
                    <a:pt x="48" y="62"/>
                  </a:cubicBezTo>
                  <a:cubicBezTo>
                    <a:pt x="47" y="62"/>
                    <a:pt x="47" y="62"/>
                    <a:pt x="47" y="62"/>
                  </a:cubicBezTo>
                  <a:cubicBezTo>
                    <a:pt x="46" y="66"/>
                    <a:pt x="43" y="70"/>
                    <a:pt x="40" y="72"/>
                  </a:cubicBezTo>
                  <a:close/>
                </a:path>
              </a:pathLst>
            </a:custGeom>
            <a:solidFill>
              <a:srgbClr val="E40C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文本框 59"/>
            <p:cNvSpPr txBox="1"/>
            <p:nvPr/>
          </p:nvSpPr>
          <p:spPr>
            <a:xfrm>
              <a:off x="3763315" y="2064250"/>
              <a:ext cx="576482" cy="461665"/>
            </a:xfrm>
            <a:prstGeom prst="rect">
              <a:avLst/>
            </a:prstGeom>
            <a:noFill/>
          </p:spPr>
          <p:txBody>
            <a:bodyPr wrap="square" rtlCol="0">
              <a:spAutoFit/>
            </a:bodyPr>
            <a:lstStyle/>
            <a:p>
              <a:pPr algn="ctr"/>
              <a:r>
                <a:rPr lang="en-US" altLang="zh-CN" sz="2400" dirty="0">
                  <a:solidFill>
                    <a:schemeClr val="bg1"/>
                  </a:solidFill>
                </a:rPr>
                <a:t>04</a:t>
              </a:r>
              <a:endParaRPr lang="zh-CN" altLang="en-US" sz="2400" dirty="0">
                <a:solidFill>
                  <a:schemeClr val="bg1"/>
                </a:solidFill>
              </a:endParaRPr>
            </a:p>
          </p:txBody>
        </p:sp>
      </p:grpSp>
      <p:grpSp>
        <p:nvGrpSpPr>
          <p:cNvPr id="73" name="组合 72"/>
          <p:cNvGrpSpPr/>
          <p:nvPr/>
        </p:nvGrpSpPr>
        <p:grpSpPr>
          <a:xfrm>
            <a:off x="1702088" y="1959656"/>
            <a:ext cx="1122537" cy="894303"/>
            <a:chOff x="1359188" y="1864406"/>
            <a:chExt cx="1122537" cy="894303"/>
          </a:xfrm>
        </p:grpSpPr>
        <p:sp>
          <p:nvSpPr>
            <p:cNvPr id="12" name="Freeform 7"/>
            <p:cNvSpPr>
              <a:spLocks/>
            </p:cNvSpPr>
            <p:nvPr/>
          </p:nvSpPr>
          <p:spPr bwMode="auto">
            <a:xfrm>
              <a:off x="1359188" y="1864406"/>
              <a:ext cx="1122537" cy="894303"/>
            </a:xfrm>
            <a:custGeom>
              <a:avLst/>
              <a:gdLst>
                <a:gd name="T0" fmla="*/ 48 w 203"/>
                <a:gd name="T1" fmla="*/ 107 h 162"/>
                <a:gd name="T2" fmla="*/ 48 w 203"/>
                <a:gd name="T3" fmla="*/ 162 h 162"/>
                <a:gd name="T4" fmla="*/ 102 w 203"/>
                <a:gd name="T5" fmla="*/ 162 h 162"/>
                <a:gd name="T6" fmla="*/ 151 w 203"/>
                <a:gd name="T7" fmla="*/ 162 h 162"/>
                <a:gd name="T8" fmla="*/ 151 w 203"/>
                <a:gd name="T9" fmla="*/ 162 h 162"/>
                <a:gd name="T10" fmla="*/ 165 w 203"/>
                <a:gd name="T11" fmla="*/ 162 h 162"/>
                <a:gd name="T12" fmla="*/ 203 w 203"/>
                <a:gd name="T13" fmla="*/ 162 h 162"/>
                <a:gd name="T14" fmla="*/ 203 w 203"/>
                <a:gd name="T15" fmla="*/ 108 h 162"/>
                <a:gd name="T16" fmla="*/ 184 w 203"/>
                <a:gd name="T17" fmla="*/ 113 h 162"/>
                <a:gd name="T18" fmla="*/ 154 w 203"/>
                <a:gd name="T19" fmla="*/ 82 h 162"/>
                <a:gd name="T20" fmla="*/ 184 w 203"/>
                <a:gd name="T21" fmla="*/ 50 h 162"/>
                <a:gd name="T22" fmla="*/ 203 w 203"/>
                <a:gd name="T23" fmla="*/ 55 h 162"/>
                <a:gd name="T24" fmla="*/ 203 w 203"/>
                <a:gd name="T25" fmla="*/ 0 h 162"/>
                <a:gd name="T26" fmla="*/ 48 w 203"/>
                <a:gd name="T27" fmla="*/ 0 h 162"/>
                <a:gd name="T28" fmla="*/ 48 w 203"/>
                <a:gd name="T29" fmla="*/ 58 h 162"/>
                <a:gd name="T30" fmla="*/ 40 w 203"/>
                <a:gd name="T31" fmla="*/ 73 h 162"/>
                <a:gd name="T32" fmla="*/ 23 w 203"/>
                <a:gd name="T33" fmla="*/ 73 h 162"/>
                <a:gd name="T34" fmla="*/ 10 w 203"/>
                <a:gd name="T35" fmla="*/ 69 h 162"/>
                <a:gd name="T36" fmla="*/ 0 w 203"/>
                <a:gd name="T37" fmla="*/ 82 h 162"/>
                <a:gd name="T38" fmla="*/ 10 w 203"/>
                <a:gd name="T39" fmla="*/ 95 h 162"/>
                <a:gd name="T40" fmla="*/ 23 w 203"/>
                <a:gd name="T41" fmla="*/ 90 h 162"/>
                <a:gd name="T42" fmla="*/ 40 w 203"/>
                <a:gd name="T43" fmla="*/ 90 h 162"/>
                <a:gd name="T44" fmla="*/ 47 w 203"/>
                <a:gd name="T45" fmla="*/ 99 h 162"/>
                <a:gd name="T46" fmla="*/ 49 w 203"/>
                <a:gd name="T47" fmla="*/ 99 h 162"/>
                <a:gd name="T48" fmla="*/ 48 w 203"/>
                <a:gd name="T49" fmla="*/ 106 h 162"/>
                <a:gd name="T50" fmla="*/ 48 w 203"/>
                <a:gd name="T51" fmla="*/ 10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3" h="162">
                  <a:moveTo>
                    <a:pt x="48" y="107"/>
                  </a:moveTo>
                  <a:cubicBezTo>
                    <a:pt x="48" y="162"/>
                    <a:pt x="48" y="162"/>
                    <a:pt x="48" y="162"/>
                  </a:cubicBezTo>
                  <a:cubicBezTo>
                    <a:pt x="102" y="162"/>
                    <a:pt x="102" y="162"/>
                    <a:pt x="102" y="162"/>
                  </a:cubicBezTo>
                  <a:cubicBezTo>
                    <a:pt x="102" y="162"/>
                    <a:pt x="151" y="162"/>
                    <a:pt x="151" y="162"/>
                  </a:cubicBezTo>
                  <a:cubicBezTo>
                    <a:pt x="151" y="162"/>
                    <a:pt x="151" y="162"/>
                    <a:pt x="151" y="162"/>
                  </a:cubicBezTo>
                  <a:cubicBezTo>
                    <a:pt x="151" y="162"/>
                    <a:pt x="154" y="162"/>
                    <a:pt x="165" y="162"/>
                  </a:cubicBezTo>
                  <a:cubicBezTo>
                    <a:pt x="203" y="162"/>
                    <a:pt x="203" y="162"/>
                    <a:pt x="203" y="162"/>
                  </a:cubicBezTo>
                  <a:cubicBezTo>
                    <a:pt x="203" y="108"/>
                    <a:pt x="203" y="108"/>
                    <a:pt x="203" y="108"/>
                  </a:cubicBezTo>
                  <a:cubicBezTo>
                    <a:pt x="199" y="110"/>
                    <a:pt x="190" y="113"/>
                    <a:pt x="184" y="113"/>
                  </a:cubicBezTo>
                  <a:cubicBezTo>
                    <a:pt x="167" y="113"/>
                    <a:pt x="154" y="99"/>
                    <a:pt x="154" y="82"/>
                  </a:cubicBezTo>
                  <a:cubicBezTo>
                    <a:pt x="154" y="64"/>
                    <a:pt x="167" y="50"/>
                    <a:pt x="184" y="50"/>
                  </a:cubicBezTo>
                  <a:cubicBezTo>
                    <a:pt x="190" y="50"/>
                    <a:pt x="199" y="53"/>
                    <a:pt x="203" y="55"/>
                  </a:cubicBezTo>
                  <a:cubicBezTo>
                    <a:pt x="203" y="0"/>
                    <a:pt x="203" y="0"/>
                    <a:pt x="203" y="0"/>
                  </a:cubicBezTo>
                  <a:cubicBezTo>
                    <a:pt x="48" y="0"/>
                    <a:pt x="48" y="0"/>
                    <a:pt x="48" y="0"/>
                  </a:cubicBezTo>
                  <a:cubicBezTo>
                    <a:pt x="48" y="58"/>
                    <a:pt x="48" y="58"/>
                    <a:pt x="48" y="58"/>
                  </a:cubicBezTo>
                  <a:cubicBezTo>
                    <a:pt x="48" y="65"/>
                    <a:pt x="45" y="70"/>
                    <a:pt x="40" y="73"/>
                  </a:cubicBezTo>
                  <a:cubicBezTo>
                    <a:pt x="35" y="76"/>
                    <a:pt x="29" y="76"/>
                    <a:pt x="23" y="73"/>
                  </a:cubicBezTo>
                  <a:cubicBezTo>
                    <a:pt x="18" y="71"/>
                    <a:pt x="12" y="69"/>
                    <a:pt x="10" y="69"/>
                  </a:cubicBezTo>
                  <a:cubicBezTo>
                    <a:pt x="4" y="69"/>
                    <a:pt x="0" y="74"/>
                    <a:pt x="0" y="82"/>
                  </a:cubicBezTo>
                  <a:cubicBezTo>
                    <a:pt x="0" y="89"/>
                    <a:pt x="4" y="95"/>
                    <a:pt x="10" y="95"/>
                  </a:cubicBezTo>
                  <a:cubicBezTo>
                    <a:pt x="12" y="95"/>
                    <a:pt x="18" y="92"/>
                    <a:pt x="23" y="90"/>
                  </a:cubicBezTo>
                  <a:cubicBezTo>
                    <a:pt x="29" y="87"/>
                    <a:pt x="35" y="87"/>
                    <a:pt x="40" y="90"/>
                  </a:cubicBezTo>
                  <a:cubicBezTo>
                    <a:pt x="43" y="92"/>
                    <a:pt x="46" y="95"/>
                    <a:pt x="47" y="99"/>
                  </a:cubicBezTo>
                  <a:cubicBezTo>
                    <a:pt x="49" y="99"/>
                    <a:pt x="49" y="99"/>
                    <a:pt x="49" y="99"/>
                  </a:cubicBezTo>
                  <a:cubicBezTo>
                    <a:pt x="48" y="106"/>
                    <a:pt x="48" y="106"/>
                    <a:pt x="48" y="106"/>
                  </a:cubicBezTo>
                  <a:cubicBezTo>
                    <a:pt x="48" y="106"/>
                    <a:pt x="48" y="106"/>
                    <a:pt x="48" y="107"/>
                  </a:cubicBezTo>
                  <a:close/>
                </a:path>
              </a:pathLst>
            </a:custGeom>
            <a:solidFill>
              <a:srgbClr val="F424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文本框 60"/>
            <p:cNvSpPr txBox="1"/>
            <p:nvPr/>
          </p:nvSpPr>
          <p:spPr>
            <a:xfrm>
              <a:off x="1742894" y="2137541"/>
              <a:ext cx="606448" cy="338554"/>
            </a:xfrm>
            <a:prstGeom prst="rect">
              <a:avLst/>
            </a:prstGeom>
            <a:noFill/>
          </p:spPr>
          <p:txBody>
            <a:bodyPr wrap="square" rtlCol="0">
              <a:spAutoFit/>
            </a:bodyPr>
            <a:lstStyle/>
            <a:p>
              <a:r>
                <a:rPr lang="en-US" altLang="zh-CN" sz="1600" dirty="0" smtClean="0">
                  <a:solidFill>
                    <a:schemeClr val="bg1"/>
                  </a:solidFill>
                </a:rPr>
                <a:t>β</a:t>
              </a:r>
              <a:endParaRPr lang="zh-CN" altLang="en-US" sz="1600" dirty="0">
                <a:solidFill>
                  <a:schemeClr val="bg1"/>
                </a:solidFill>
              </a:endParaRPr>
            </a:p>
          </p:txBody>
        </p:sp>
      </p:grpSp>
      <p:grpSp>
        <p:nvGrpSpPr>
          <p:cNvPr id="74" name="组合 73"/>
          <p:cNvGrpSpPr/>
          <p:nvPr/>
        </p:nvGrpSpPr>
        <p:grpSpPr>
          <a:xfrm>
            <a:off x="6291727" y="1978693"/>
            <a:ext cx="5528798" cy="615553"/>
            <a:chOff x="624114" y="1734666"/>
            <a:chExt cx="5528798" cy="615553"/>
          </a:xfrm>
        </p:grpSpPr>
        <p:sp>
          <p:nvSpPr>
            <p:cNvPr id="75" name="椭圆 74"/>
            <p:cNvSpPr/>
            <p:nvPr/>
          </p:nvSpPr>
          <p:spPr>
            <a:xfrm>
              <a:off x="624114" y="1821161"/>
              <a:ext cx="168362" cy="168362"/>
            </a:xfrm>
            <a:prstGeom prst="ellipse">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75"/>
            <p:cNvSpPr txBox="1"/>
            <p:nvPr/>
          </p:nvSpPr>
          <p:spPr>
            <a:xfrm>
              <a:off x="941571" y="1734666"/>
              <a:ext cx="5211341" cy="615553"/>
            </a:xfrm>
            <a:prstGeom prst="rect">
              <a:avLst/>
            </a:prstGeom>
            <a:noFill/>
          </p:spPr>
          <p:txBody>
            <a:bodyPr wrap="square" rtlCol="0">
              <a:spAutoFit/>
            </a:bodyPr>
            <a:lstStyle/>
            <a:p>
              <a:r>
                <a:rPr lang="en-US" altLang="zh-CN" sz="3400" b="1" dirty="0" smtClean="0">
                  <a:solidFill>
                    <a:prstClr val="black">
                      <a:lumMod val="75000"/>
                      <a:lumOff val="25000"/>
                    </a:prstClr>
                  </a:solidFill>
                </a:rPr>
                <a:t>R </a:t>
              </a:r>
              <a:r>
                <a:rPr lang="en-US" altLang="zh-CN" sz="1400" b="1" dirty="0" smtClean="0">
                  <a:solidFill>
                    <a:prstClr val="black">
                      <a:lumMod val="75000"/>
                      <a:lumOff val="25000"/>
                    </a:prstClr>
                  </a:solidFill>
                </a:rPr>
                <a:t> </a:t>
              </a:r>
              <a:endParaRPr lang="zh-CN" altLang="en-US" sz="2000" b="1" dirty="0">
                <a:solidFill>
                  <a:schemeClr val="tx1">
                    <a:lumMod val="75000"/>
                    <a:lumOff val="25000"/>
                  </a:schemeClr>
                </a:solidFill>
                <a:ea typeface="华文细黑" panose="02010600040101010101" pitchFamily="2" charset="-122"/>
              </a:endParaRPr>
            </a:p>
          </p:txBody>
        </p:sp>
      </p:grpSp>
      <p:grpSp>
        <p:nvGrpSpPr>
          <p:cNvPr id="77" name="组合 76"/>
          <p:cNvGrpSpPr/>
          <p:nvPr/>
        </p:nvGrpSpPr>
        <p:grpSpPr>
          <a:xfrm>
            <a:off x="6291727" y="3098277"/>
            <a:ext cx="5528798" cy="615553"/>
            <a:chOff x="624114" y="1734666"/>
            <a:chExt cx="5528798" cy="615553"/>
          </a:xfrm>
        </p:grpSpPr>
        <p:sp>
          <p:nvSpPr>
            <p:cNvPr id="78" name="椭圆 77"/>
            <p:cNvSpPr/>
            <p:nvPr/>
          </p:nvSpPr>
          <p:spPr>
            <a:xfrm>
              <a:off x="624114" y="1821161"/>
              <a:ext cx="168362" cy="168362"/>
            </a:xfrm>
            <a:prstGeom prst="ellipse">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文本框 78"/>
            <p:cNvSpPr txBox="1"/>
            <p:nvPr/>
          </p:nvSpPr>
          <p:spPr>
            <a:xfrm>
              <a:off x="941571" y="1734666"/>
              <a:ext cx="5211341" cy="615553"/>
            </a:xfrm>
            <a:prstGeom prst="rect">
              <a:avLst/>
            </a:prstGeom>
            <a:noFill/>
          </p:spPr>
          <p:txBody>
            <a:bodyPr wrap="square" rtlCol="0">
              <a:spAutoFit/>
            </a:bodyPr>
            <a:lstStyle/>
            <a:p>
              <a:r>
                <a:rPr lang="zh-CN" altLang="en-US" sz="3400" b="1" dirty="0" smtClean="0">
                  <a:solidFill>
                    <a:schemeClr val="tx1">
                      <a:lumMod val="75000"/>
                      <a:lumOff val="25000"/>
                    </a:schemeClr>
                  </a:solidFill>
                  <a:ea typeface="华文细黑" panose="02010600040101010101" pitchFamily="2" charset="-122"/>
                </a:rPr>
                <a:t>簇个数</a:t>
              </a:r>
              <a:r>
                <a:rPr lang="en-US" altLang="zh-CN" sz="3400" b="1" dirty="0" smtClean="0">
                  <a:solidFill>
                    <a:schemeClr val="tx1">
                      <a:lumMod val="75000"/>
                      <a:lumOff val="25000"/>
                    </a:schemeClr>
                  </a:solidFill>
                  <a:ea typeface="华文细黑" panose="02010600040101010101" pitchFamily="2" charset="-122"/>
                </a:rPr>
                <a:t>k</a:t>
              </a:r>
              <a:endParaRPr lang="zh-CN" altLang="en-US" sz="2000" b="1" dirty="0">
                <a:solidFill>
                  <a:schemeClr val="tx1">
                    <a:lumMod val="75000"/>
                    <a:lumOff val="25000"/>
                  </a:schemeClr>
                </a:solidFill>
                <a:ea typeface="华文细黑" panose="02010600040101010101" pitchFamily="2" charset="-122"/>
              </a:endParaRPr>
            </a:p>
          </p:txBody>
        </p:sp>
      </p:grpSp>
      <p:grpSp>
        <p:nvGrpSpPr>
          <p:cNvPr id="80" name="组合 79"/>
          <p:cNvGrpSpPr/>
          <p:nvPr/>
        </p:nvGrpSpPr>
        <p:grpSpPr>
          <a:xfrm>
            <a:off x="6341077" y="5246782"/>
            <a:ext cx="5409508" cy="615553"/>
            <a:chOff x="624114" y="1722635"/>
            <a:chExt cx="5409508" cy="615553"/>
          </a:xfrm>
        </p:grpSpPr>
        <p:sp>
          <p:nvSpPr>
            <p:cNvPr id="81" name="椭圆 80"/>
            <p:cNvSpPr/>
            <p:nvPr/>
          </p:nvSpPr>
          <p:spPr>
            <a:xfrm>
              <a:off x="624114" y="1821161"/>
              <a:ext cx="168362" cy="168362"/>
            </a:xfrm>
            <a:prstGeom prst="ellipse">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文本框 81"/>
            <p:cNvSpPr txBox="1"/>
            <p:nvPr/>
          </p:nvSpPr>
          <p:spPr>
            <a:xfrm>
              <a:off x="822281" y="1722635"/>
              <a:ext cx="5211341" cy="615553"/>
            </a:xfrm>
            <a:prstGeom prst="rect">
              <a:avLst/>
            </a:prstGeom>
            <a:noFill/>
          </p:spPr>
          <p:txBody>
            <a:bodyPr wrap="square" rtlCol="0">
              <a:spAutoFit/>
            </a:bodyPr>
            <a:lstStyle/>
            <a:p>
              <a:r>
                <a:rPr lang="en-US" altLang="zh-CN" sz="1400" b="1" dirty="0" smtClean="0">
                  <a:solidFill>
                    <a:prstClr val="black">
                      <a:lumMod val="75000"/>
                      <a:lumOff val="25000"/>
                    </a:prstClr>
                  </a:solidFill>
                </a:rPr>
                <a:t>      </a:t>
              </a:r>
              <a:r>
                <a:rPr lang="en-US" altLang="zh-CN" sz="3400" b="1" dirty="0" smtClean="0">
                  <a:solidFill>
                    <a:prstClr val="black">
                      <a:lumMod val="75000"/>
                      <a:lumOff val="25000"/>
                    </a:prstClr>
                  </a:solidFill>
                </a:rPr>
                <a:t>β</a:t>
              </a:r>
              <a:endParaRPr lang="zh-CN" altLang="en-US" sz="3400" b="1" dirty="0">
                <a:solidFill>
                  <a:schemeClr val="tx1">
                    <a:lumMod val="75000"/>
                    <a:lumOff val="25000"/>
                  </a:schemeClr>
                </a:solidFill>
                <a:ea typeface="华文细黑" panose="02010600040101010101" pitchFamily="2" charset="-122"/>
              </a:endParaRPr>
            </a:p>
          </p:txBody>
        </p:sp>
      </p:grpSp>
      <p:grpSp>
        <p:nvGrpSpPr>
          <p:cNvPr id="83" name="组合 82"/>
          <p:cNvGrpSpPr/>
          <p:nvPr/>
        </p:nvGrpSpPr>
        <p:grpSpPr>
          <a:xfrm>
            <a:off x="6309307" y="4257973"/>
            <a:ext cx="5560960" cy="615553"/>
            <a:chOff x="624114" y="1734666"/>
            <a:chExt cx="5560960" cy="615553"/>
          </a:xfrm>
        </p:grpSpPr>
        <p:sp>
          <p:nvSpPr>
            <p:cNvPr id="84" name="椭圆 83"/>
            <p:cNvSpPr/>
            <p:nvPr/>
          </p:nvSpPr>
          <p:spPr>
            <a:xfrm>
              <a:off x="624114" y="1821161"/>
              <a:ext cx="168362" cy="168362"/>
            </a:xfrm>
            <a:prstGeom prst="ellipse">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文本框 84"/>
            <p:cNvSpPr txBox="1"/>
            <p:nvPr/>
          </p:nvSpPr>
          <p:spPr>
            <a:xfrm>
              <a:off x="973733" y="1734666"/>
              <a:ext cx="5211341" cy="615553"/>
            </a:xfrm>
            <a:prstGeom prst="rect">
              <a:avLst/>
            </a:prstGeom>
            <a:noFill/>
          </p:spPr>
          <p:txBody>
            <a:bodyPr wrap="square" rtlCol="0">
              <a:spAutoFit/>
            </a:bodyPr>
            <a:lstStyle/>
            <a:p>
              <a:r>
                <a:rPr lang="en-US" altLang="zh-CN" sz="2000" dirty="0" smtClean="0">
                  <a:solidFill>
                    <a:schemeClr val="tx1">
                      <a:lumMod val="75000"/>
                      <a:lumOff val="25000"/>
                    </a:schemeClr>
                  </a:solidFill>
                  <a:ea typeface="华文细黑" panose="02010600040101010101" pitchFamily="2" charset="-122"/>
                </a:rPr>
                <a:t> </a:t>
              </a:r>
              <a:r>
                <a:rPr lang="en-US" altLang="zh-CN" sz="3400" b="1" dirty="0">
                  <a:solidFill>
                    <a:prstClr val="black">
                      <a:lumMod val="75000"/>
                      <a:lumOff val="25000"/>
                    </a:prstClr>
                  </a:solidFill>
                </a:rPr>
                <a:t>α</a:t>
              </a:r>
              <a:endParaRPr lang="zh-CN" altLang="en-US" sz="3400" b="1" dirty="0">
                <a:solidFill>
                  <a:schemeClr val="tx1">
                    <a:lumMod val="75000"/>
                    <a:lumOff val="25000"/>
                  </a:schemeClr>
                </a:solidFill>
                <a:ea typeface="华文细黑" panose="02010600040101010101" pitchFamily="2" charset="-122"/>
              </a:endParaRPr>
            </a:p>
          </p:txBody>
        </p:sp>
      </p:grpSp>
    </p:spTree>
    <p:extLst>
      <p:ext uri="{BB962C8B-B14F-4D97-AF65-F5344CB8AC3E}">
        <p14:creationId xmlns:p14="http://schemas.microsoft.com/office/powerpoint/2010/main" val="3641895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fade">
                                      <p:cBhvr>
                                        <p:cTn id="12" dur="500"/>
                                        <p:tgtEl>
                                          <p:spTgt spid="62"/>
                                        </p:tgtEl>
                                      </p:cBhvr>
                                    </p:animEffect>
                                  </p:childTnLst>
                                </p:cTn>
                              </p:par>
                              <p:par>
                                <p:cTn id="13" presetID="10" presetClass="entr" presetSubtype="0" fill="hold" nodeType="withEffect">
                                  <p:stCondLst>
                                    <p:cond delay="250"/>
                                  </p:stCondLst>
                                  <p:childTnLst>
                                    <p:set>
                                      <p:cBhvr>
                                        <p:cTn id="14" dur="1" fill="hold">
                                          <p:stCondLst>
                                            <p:cond delay="0"/>
                                          </p:stCondLst>
                                        </p:cTn>
                                        <p:tgtEl>
                                          <p:spTgt spid="63"/>
                                        </p:tgtEl>
                                        <p:attrNameLst>
                                          <p:attrName>style.visibility</p:attrName>
                                        </p:attrNameLst>
                                      </p:cBhvr>
                                      <p:to>
                                        <p:strVal val="visible"/>
                                      </p:to>
                                    </p:set>
                                    <p:animEffect transition="in" filter="fade">
                                      <p:cBhvr>
                                        <p:cTn id="15" dur="500"/>
                                        <p:tgtEl>
                                          <p:spTgt spid="63"/>
                                        </p:tgtEl>
                                      </p:cBhvr>
                                    </p:animEffect>
                                  </p:childTnLst>
                                </p:cTn>
                              </p:par>
                              <p:par>
                                <p:cTn id="16" presetID="10" presetClass="entr" presetSubtype="0" fill="hold" nodeType="withEffect">
                                  <p:stCondLst>
                                    <p:cond delay="500"/>
                                  </p:stCondLst>
                                  <p:childTnLst>
                                    <p:set>
                                      <p:cBhvr>
                                        <p:cTn id="17" dur="1" fill="hold">
                                          <p:stCondLst>
                                            <p:cond delay="0"/>
                                          </p:stCondLst>
                                        </p:cTn>
                                        <p:tgtEl>
                                          <p:spTgt spid="64"/>
                                        </p:tgtEl>
                                        <p:attrNameLst>
                                          <p:attrName>style.visibility</p:attrName>
                                        </p:attrNameLst>
                                      </p:cBhvr>
                                      <p:to>
                                        <p:strVal val="visible"/>
                                      </p:to>
                                    </p:set>
                                    <p:animEffect transition="in" filter="fade">
                                      <p:cBhvr>
                                        <p:cTn id="18" dur="500"/>
                                        <p:tgtEl>
                                          <p:spTgt spid="64"/>
                                        </p:tgtEl>
                                      </p:cBhvr>
                                    </p:animEffect>
                                  </p:childTnLst>
                                </p:cTn>
                              </p:par>
                              <p:par>
                                <p:cTn id="19" presetID="10" presetClass="entr" presetSubtype="0" fill="hold" nodeType="withEffect">
                                  <p:stCondLst>
                                    <p:cond delay="750"/>
                                  </p:stCondLst>
                                  <p:childTnLst>
                                    <p:set>
                                      <p:cBhvr>
                                        <p:cTn id="20" dur="1" fill="hold">
                                          <p:stCondLst>
                                            <p:cond delay="0"/>
                                          </p:stCondLst>
                                        </p:cTn>
                                        <p:tgtEl>
                                          <p:spTgt spid="65"/>
                                        </p:tgtEl>
                                        <p:attrNameLst>
                                          <p:attrName>style.visibility</p:attrName>
                                        </p:attrNameLst>
                                      </p:cBhvr>
                                      <p:to>
                                        <p:strVal val="visible"/>
                                      </p:to>
                                    </p:set>
                                    <p:animEffect transition="in" filter="fade">
                                      <p:cBhvr>
                                        <p:cTn id="21" dur="500"/>
                                        <p:tgtEl>
                                          <p:spTgt spid="65"/>
                                        </p:tgtEl>
                                      </p:cBhvr>
                                    </p:animEffect>
                                  </p:childTnLst>
                                </p:cTn>
                              </p:par>
                              <p:par>
                                <p:cTn id="22" presetID="10" presetClass="entr" presetSubtype="0" fill="hold" nodeType="withEffect">
                                  <p:stCondLst>
                                    <p:cond delay="1000"/>
                                  </p:stCondLst>
                                  <p:childTnLst>
                                    <p:set>
                                      <p:cBhvr>
                                        <p:cTn id="23" dur="1" fill="hold">
                                          <p:stCondLst>
                                            <p:cond delay="0"/>
                                          </p:stCondLst>
                                        </p:cTn>
                                        <p:tgtEl>
                                          <p:spTgt spid="66"/>
                                        </p:tgtEl>
                                        <p:attrNameLst>
                                          <p:attrName>style.visibility</p:attrName>
                                        </p:attrNameLst>
                                      </p:cBhvr>
                                      <p:to>
                                        <p:strVal val="visible"/>
                                      </p:to>
                                    </p:set>
                                    <p:animEffect transition="in" filter="fade">
                                      <p:cBhvr>
                                        <p:cTn id="24" dur="500"/>
                                        <p:tgtEl>
                                          <p:spTgt spid="66"/>
                                        </p:tgtEl>
                                      </p:cBhvr>
                                    </p:animEffect>
                                  </p:childTnLst>
                                </p:cTn>
                              </p:par>
                              <p:par>
                                <p:cTn id="25" presetID="10" presetClass="entr" presetSubtype="0" fill="hold" nodeType="withEffect">
                                  <p:stCondLst>
                                    <p:cond delay="1250"/>
                                  </p:stCondLst>
                                  <p:childTnLst>
                                    <p:set>
                                      <p:cBhvr>
                                        <p:cTn id="26" dur="1" fill="hold">
                                          <p:stCondLst>
                                            <p:cond delay="0"/>
                                          </p:stCondLst>
                                        </p:cTn>
                                        <p:tgtEl>
                                          <p:spTgt spid="67"/>
                                        </p:tgtEl>
                                        <p:attrNameLst>
                                          <p:attrName>style.visibility</p:attrName>
                                        </p:attrNameLst>
                                      </p:cBhvr>
                                      <p:to>
                                        <p:strVal val="visible"/>
                                      </p:to>
                                    </p:set>
                                    <p:animEffect transition="in" filter="fade">
                                      <p:cBhvr>
                                        <p:cTn id="27" dur="500"/>
                                        <p:tgtEl>
                                          <p:spTgt spid="67"/>
                                        </p:tgtEl>
                                      </p:cBhvr>
                                    </p:animEffect>
                                  </p:childTnLst>
                                </p:cTn>
                              </p:par>
                              <p:par>
                                <p:cTn id="28" presetID="10" presetClass="entr" presetSubtype="0" fill="hold" nodeType="withEffect">
                                  <p:stCondLst>
                                    <p:cond delay="1500"/>
                                  </p:stCondLst>
                                  <p:childTnLst>
                                    <p:set>
                                      <p:cBhvr>
                                        <p:cTn id="29" dur="1" fill="hold">
                                          <p:stCondLst>
                                            <p:cond delay="0"/>
                                          </p:stCondLst>
                                        </p:cTn>
                                        <p:tgtEl>
                                          <p:spTgt spid="68"/>
                                        </p:tgtEl>
                                        <p:attrNameLst>
                                          <p:attrName>style.visibility</p:attrName>
                                        </p:attrNameLst>
                                      </p:cBhvr>
                                      <p:to>
                                        <p:strVal val="visible"/>
                                      </p:to>
                                    </p:set>
                                    <p:animEffect transition="in" filter="fade">
                                      <p:cBhvr>
                                        <p:cTn id="30" dur="500"/>
                                        <p:tgtEl>
                                          <p:spTgt spid="68"/>
                                        </p:tgtEl>
                                      </p:cBhvr>
                                    </p:animEffect>
                                  </p:childTnLst>
                                </p:cTn>
                              </p:par>
                              <p:par>
                                <p:cTn id="31" presetID="10" presetClass="entr" presetSubtype="0" fill="hold" nodeType="withEffect">
                                  <p:stCondLst>
                                    <p:cond delay="1750"/>
                                  </p:stCondLst>
                                  <p:childTnLst>
                                    <p:set>
                                      <p:cBhvr>
                                        <p:cTn id="32" dur="1" fill="hold">
                                          <p:stCondLst>
                                            <p:cond delay="0"/>
                                          </p:stCondLst>
                                        </p:cTn>
                                        <p:tgtEl>
                                          <p:spTgt spid="69"/>
                                        </p:tgtEl>
                                        <p:attrNameLst>
                                          <p:attrName>style.visibility</p:attrName>
                                        </p:attrNameLst>
                                      </p:cBhvr>
                                      <p:to>
                                        <p:strVal val="visible"/>
                                      </p:to>
                                    </p:set>
                                    <p:animEffect transition="in" filter="fade">
                                      <p:cBhvr>
                                        <p:cTn id="33" dur="500"/>
                                        <p:tgtEl>
                                          <p:spTgt spid="69"/>
                                        </p:tgtEl>
                                      </p:cBhvr>
                                    </p:animEffect>
                                  </p:childTnLst>
                                </p:cTn>
                              </p:par>
                              <p:par>
                                <p:cTn id="34" presetID="10" presetClass="entr" presetSubtype="0" fill="hold" nodeType="withEffect">
                                  <p:stCondLst>
                                    <p:cond delay="2000"/>
                                  </p:stCondLst>
                                  <p:childTnLst>
                                    <p:set>
                                      <p:cBhvr>
                                        <p:cTn id="35" dur="1" fill="hold">
                                          <p:stCondLst>
                                            <p:cond delay="0"/>
                                          </p:stCondLst>
                                        </p:cTn>
                                        <p:tgtEl>
                                          <p:spTgt spid="70"/>
                                        </p:tgtEl>
                                        <p:attrNameLst>
                                          <p:attrName>style.visibility</p:attrName>
                                        </p:attrNameLst>
                                      </p:cBhvr>
                                      <p:to>
                                        <p:strVal val="visible"/>
                                      </p:to>
                                    </p:set>
                                    <p:animEffect transition="in" filter="fade">
                                      <p:cBhvr>
                                        <p:cTn id="36" dur="500"/>
                                        <p:tgtEl>
                                          <p:spTgt spid="70"/>
                                        </p:tgtEl>
                                      </p:cBhvr>
                                    </p:animEffect>
                                  </p:childTnLst>
                                </p:cTn>
                              </p:par>
                              <p:par>
                                <p:cTn id="37" presetID="10" presetClass="entr" presetSubtype="0" fill="hold" nodeType="withEffect">
                                  <p:stCondLst>
                                    <p:cond delay="225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500"/>
                                        <p:tgtEl>
                                          <p:spTgt spid="71"/>
                                        </p:tgtEl>
                                      </p:cBhvr>
                                    </p:animEffect>
                                  </p:childTnLst>
                                </p:cTn>
                              </p:par>
                              <p:par>
                                <p:cTn id="40" presetID="10" presetClass="entr" presetSubtype="0" fill="hold" nodeType="withEffect">
                                  <p:stCondLst>
                                    <p:cond delay="2500"/>
                                  </p:stCondLst>
                                  <p:childTnLst>
                                    <p:set>
                                      <p:cBhvr>
                                        <p:cTn id="41" dur="1" fill="hold">
                                          <p:stCondLst>
                                            <p:cond delay="0"/>
                                          </p:stCondLst>
                                        </p:cTn>
                                        <p:tgtEl>
                                          <p:spTgt spid="72"/>
                                        </p:tgtEl>
                                        <p:attrNameLst>
                                          <p:attrName>style.visibility</p:attrName>
                                        </p:attrNameLst>
                                      </p:cBhvr>
                                      <p:to>
                                        <p:strVal val="visible"/>
                                      </p:to>
                                    </p:set>
                                    <p:animEffect transition="in" filter="fade">
                                      <p:cBhvr>
                                        <p:cTn id="42" dur="500"/>
                                        <p:tgtEl>
                                          <p:spTgt spid="72"/>
                                        </p:tgtEl>
                                      </p:cBhvr>
                                    </p:animEffect>
                                  </p:childTnLst>
                                </p:cTn>
                              </p:par>
                              <p:par>
                                <p:cTn id="43" presetID="10" presetClass="entr" presetSubtype="0" fill="hold" nodeType="withEffect">
                                  <p:stCondLst>
                                    <p:cond delay="2750"/>
                                  </p:stCondLst>
                                  <p:childTnLst>
                                    <p:set>
                                      <p:cBhvr>
                                        <p:cTn id="44" dur="1" fill="hold">
                                          <p:stCondLst>
                                            <p:cond delay="0"/>
                                          </p:stCondLst>
                                        </p:cTn>
                                        <p:tgtEl>
                                          <p:spTgt spid="73"/>
                                        </p:tgtEl>
                                        <p:attrNameLst>
                                          <p:attrName>style.visibility</p:attrName>
                                        </p:attrNameLst>
                                      </p:cBhvr>
                                      <p:to>
                                        <p:strVal val="visible"/>
                                      </p:to>
                                    </p:set>
                                    <p:animEffect transition="in" filter="fade">
                                      <p:cBhvr>
                                        <p:cTn id="45" dur="500"/>
                                        <p:tgtEl>
                                          <p:spTgt spid="73"/>
                                        </p:tgtEl>
                                      </p:cBhvr>
                                    </p:animEffect>
                                  </p:childTnLst>
                                </p:cTn>
                              </p:par>
                            </p:childTnLst>
                          </p:cTn>
                        </p:par>
                        <p:par>
                          <p:cTn id="46" fill="hold">
                            <p:stCondLst>
                              <p:cond delay="3750"/>
                            </p:stCondLst>
                            <p:childTnLst>
                              <p:par>
                                <p:cTn id="47" presetID="2" presetClass="entr" presetSubtype="2" fill="hold" nodeType="afterEffect">
                                  <p:stCondLst>
                                    <p:cond delay="0"/>
                                  </p:stCondLst>
                                  <p:childTnLst>
                                    <p:set>
                                      <p:cBhvr>
                                        <p:cTn id="48" dur="1" fill="hold">
                                          <p:stCondLst>
                                            <p:cond delay="0"/>
                                          </p:stCondLst>
                                        </p:cTn>
                                        <p:tgtEl>
                                          <p:spTgt spid="74"/>
                                        </p:tgtEl>
                                        <p:attrNameLst>
                                          <p:attrName>style.visibility</p:attrName>
                                        </p:attrNameLst>
                                      </p:cBhvr>
                                      <p:to>
                                        <p:strVal val="visible"/>
                                      </p:to>
                                    </p:set>
                                    <p:anim calcmode="lin" valueType="num">
                                      <p:cBhvr additive="base">
                                        <p:cTn id="49" dur="500" fill="hold"/>
                                        <p:tgtEl>
                                          <p:spTgt spid="74"/>
                                        </p:tgtEl>
                                        <p:attrNameLst>
                                          <p:attrName>ppt_x</p:attrName>
                                        </p:attrNameLst>
                                      </p:cBhvr>
                                      <p:tavLst>
                                        <p:tav tm="0">
                                          <p:val>
                                            <p:strVal val="1+#ppt_w/2"/>
                                          </p:val>
                                        </p:tav>
                                        <p:tav tm="100000">
                                          <p:val>
                                            <p:strVal val="#ppt_x"/>
                                          </p:val>
                                        </p:tav>
                                      </p:tavLst>
                                    </p:anim>
                                    <p:anim calcmode="lin" valueType="num">
                                      <p:cBhvr additive="base">
                                        <p:cTn id="50" dur="500" fill="hold"/>
                                        <p:tgtEl>
                                          <p:spTgt spid="74"/>
                                        </p:tgtEl>
                                        <p:attrNameLst>
                                          <p:attrName>ppt_y</p:attrName>
                                        </p:attrNameLst>
                                      </p:cBhvr>
                                      <p:tavLst>
                                        <p:tav tm="0">
                                          <p:val>
                                            <p:strVal val="#ppt_y"/>
                                          </p:val>
                                        </p:tav>
                                        <p:tav tm="100000">
                                          <p:val>
                                            <p:strVal val="#ppt_y"/>
                                          </p:val>
                                        </p:tav>
                                      </p:tavLst>
                                    </p:anim>
                                  </p:childTnLst>
                                </p:cTn>
                              </p:par>
                              <p:par>
                                <p:cTn id="51" presetID="2" presetClass="entr" presetSubtype="2" fill="hold" nodeType="withEffect">
                                  <p:stCondLst>
                                    <p:cond delay="0"/>
                                  </p:stCondLst>
                                  <p:childTnLst>
                                    <p:set>
                                      <p:cBhvr>
                                        <p:cTn id="52" dur="1" fill="hold">
                                          <p:stCondLst>
                                            <p:cond delay="0"/>
                                          </p:stCondLst>
                                        </p:cTn>
                                        <p:tgtEl>
                                          <p:spTgt spid="77"/>
                                        </p:tgtEl>
                                        <p:attrNameLst>
                                          <p:attrName>style.visibility</p:attrName>
                                        </p:attrNameLst>
                                      </p:cBhvr>
                                      <p:to>
                                        <p:strVal val="visible"/>
                                      </p:to>
                                    </p:set>
                                    <p:anim calcmode="lin" valueType="num">
                                      <p:cBhvr additive="base">
                                        <p:cTn id="53" dur="500" fill="hold"/>
                                        <p:tgtEl>
                                          <p:spTgt spid="77"/>
                                        </p:tgtEl>
                                        <p:attrNameLst>
                                          <p:attrName>ppt_x</p:attrName>
                                        </p:attrNameLst>
                                      </p:cBhvr>
                                      <p:tavLst>
                                        <p:tav tm="0">
                                          <p:val>
                                            <p:strVal val="1+#ppt_w/2"/>
                                          </p:val>
                                        </p:tav>
                                        <p:tav tm="100000">
                                          <p:val>
                                            <p:strVal val="#ppt_x"/>
                                          </p:val>
                                        </p:tav>
                                      </p:tavLst>
                                    </p:anim>
                                    <p:anim calcmode="lin" valueType="num">
                                      <p:cBhvr additive="base">
                                        <p:cTn id="54" dur="500" fill="hold"/>
                                        <p:tgtEl>
                                          <p:spTgt spid="77"/>
                                        </p:tgtEl>
                                        <p:attrNameLst>
                                          <p:attrName>ppt_y</p:attrName>
                                        </p:attrNameLst>
                                      </p:cBhvr>
                                      <p:tavLst>
                                        <p:tav tm="0">
                                          <p:val>
                                            <p:strVal val="#ppt_y"/>
                                          </p:val>
                                        </p:tav>
                                        <p:tav tm="100000">
                                          <p:val>
                                            <p:strVal val="#ppt_y"/>
                                          </p:val>
                                        </p:tav>
                                      </p:tavLst>
                                    </p:anim>
                                  </p:childTnLst>
                                </p:cTn>
                              </p:par>
                              <p:par>
                                <p:cTn id="55" presetID="2" presetClass="entr" presetSubtype="2" fill="hold" nodeType="withEffect">
                                  <p:stCondLst>
                                    <p:cond delay="0"/>
                                  </p:stCondLst>
                                  <p:childTnLst>
                                    <p:set>
                                      <p:cBhvr>
                                        <p:cTn id="56" dur="1" fill="hold">
                                          <p:stCondLst>
                                            <p:cond delay="0"/>
                                          </p:stCondLst>
                                        </p:cTn>
                                        <p:tgtEl>
                                          <p:spTgt spid="80"/>
                                        </p:tgtEl>
                                        <p:attrNameLst>
                                          <p:attrName>style.visibility</p:attrName>
                                        </p:attrNameLst>
                                      </p:cBhvr>
                                      <p:to>
                                        <p:strVal val="visible"/>
                                      </p:to>
                                    </p:set>
                                    <p:anim calcmode="lin" valueType="num">
                                      <p:cBhvr additive="base">
                                        <p:cTn id="57" dur="500" fill="hold"/>
                                        <p:tgtEl>
                                          <p:spTgt spid="80"/>
                                        </p:tgtEl>
                                        <p:attrNameLst>
                                          <p:attrName>ppt_x</p:attrName>
                                        </p:attrNameLst>
                                      </p:cBhvr>
                                      <p:tavLst>
                                        <p:tav tm="0">
                                          <p:val>
                                            <p:strVal val="1+#ppt_w/2"/>
                                          </p:val>
                                        </p:tav>
                                        <p:tav tm="100000">
                                          <p:val>
                                            <p:strVal val="#ppt_x"/>
                                          </p:val>
                                        </p:tav>
                                      </p:tavLst>
                                    </p:anim>
                                    <p:anim calcmode="lin" valueType="num">
                                      <p:cBhvr additive="base">
                                        <p:cTn id="58" dur="500" fill="hold"/>
                                        <p:tgtEl>
                                          <p:spTgt spid="80"/>
                                        </p:tgtEl>
                                        <p:attrNameLst>
                                          <p:attrName>ppt_y</p:attrName>
                                        </p:attrNameLst>
                                      </p:cBhvr>
                                      <p:tavLst>
                                        <p:tav tm="0">
                                          <p:val>
                                            <p:strVal val="#ppt_y"/>
                                          </p:val>
                                        </p:tav>
                                        <p:tav tm="100000">
                                          <p:val>
                                            <p:strVal val="#ppt_y"/>
                                          </p:val>
                                        </p:tav>
                                      </p:tavLst>
                                    </p:anim>
                                  </p:childTnLst>
                                </p:cTn>
                              </p:par>
                              <p:par>
                                <p:cTn id="59" presetID="2" presetClass="entr" presetSubtype="2" fill="hold" nodeType="withEffect">
                                  <p:stCondLst>
                                    <p:cond delay="0"/>
                                  </p:stCondLst>
                                  <p:childTnLst>
                                    <p:set>
                                      <p:cBhvr>
                                        <p:cTn id="60" dur="1" fill="hold">
                                          <p:stCondLst>
                                            <p:cond delay="0"/>
                                          </p:stCondLst>
                                        </p:cTn>
                                        <p:tgtEl>
                                          <p:spTgt spid="83"/>
                                        </p:tgtEl>
                                        <p:attrNameLst>
                                          <p:attrName>style.visibility</p:attrName>
                                        </p:attrNameLst>
                                      </p:cBhvr>
                                      <p:to>
                                        <p:strVal val="visible"/>
                                      </p:to>
                                    </p:set>
                                    <p:anim calcmode="lin" valueType="num">
                                      <p:cBhvr additive="base">
                                        <p:cTn id="61" dur="500" fill="hold"/>
                                        <p:tgtEl>
                                          <p:spTgt spid="83"/>
                                        </p:tgtEl>
                                        <p:attrNameLst>
                                          <p:attrName>ppt_x</p:attrName>
                                        </p:attrNameLst>
                                      </p:cBhvr>
                                      <p:tavLst>
                                        <p:tav tm="0">
                                          <p:val>
                                            <p:strVal val="1+#ppt_w/2"/>
                                          </p:val>
                                        </p:tav>
                                        <p:tav tm="100000">
                                          <p:val>
                                            <p:strVal val="#ppt_x"/>
                                          </p:val>
                                        </p:tav>
                                      </p:tavLst>
                                    </p:anim>
                                    <p:anim calcmode="lin" valueType="num">
                                      <p:cBhvr additive="base">
                                        <p:cTn id="62" dur="500" fill="hold"/>
                                        <p:tgtEl>
                                          <p:spTgt spid="8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组合 71"/>
          <p:cNvGrpSpPr/>
          <p:nvPr/>
        </p:nvGrpSpPr>
        <p:grpSpPr>
          <a:xfrm>
            <a:off x="3219450" y="713321"/>
            <a:ext cx="5753100" cy="5431358"/>
            <a:chOff x="3219450" y="713321"/>
            <a:chExt cx="5753100" cy="5431358"/>
          </a:xfrm>
        </p:grpSpPr>
        <p:grpSp>
          <p:nvGrpSpPr>
            <p:cNvPr id="4" name="组合 3"/>
            <p:cNvGrpSpPr/>
            <p:nvPr/>
          </p:nvGrpSpPr>
          <p:grpSpPr>
            <a:xfrm>
              <a:off x="3219450" y="713321"/>
              <a:ext cx="5753100" cy="5431358"/>
              <a:chOff x="3810000" y="1320110"/>
              <a:chExt cx="4572000" cy="4316311"/>
            </a:xfrm>
          </p:grpSpPr>
          <p:sp>
            <p:nvSpPr>
              <p:cNvPr id="5" name="矩形 4"/>
              <p:cNvSpPr/>
              <p:nvPr/>
            </p:nvSpPr>
            <p:spPr>
              <a:xfrm>
                <a:off x="3864772" y="1399648"/>
                <a:ext cx="4462456" cy="4157234"/>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810000" y="1320110"/>
                <a:ext cx="4572000" cy="4316311"/>
                <a:chOff x="3810000" y="1320110"/>
                <a:chExt cx="4572000" cy="4316311"/>
              </a:xfrm>
              <a:effectLst>
                <a:outerShdw blurRad="63500" sx="102000" sy="102000" algn="ctr" rotWithShape="0">
                  <a:prstClr val="black">
                    <a:alpha val="40000"/>
                  </a:prstClr>
                </a:outerShdw>
              </a:effectLst>
            </p:grpSpPr>
            <p:grpSp>
              <p:nvGrpSpPr>
                <p:cNvPr id="7" name="组合 6"/>
                <p:cNvGrpSpPr/>
                <p:nvPr/>
              </p:nvGrpSpPr>
              <p:grpSpPr>
                <a:xfrm>
                  <a:off x="3810000" y="5526878"/>
                  <a:ext cx="4572000" cy="109543"/>
                  <a:chOff x="3679247" y="1243009"/>
                  <a:chExt cx="4157621" cy="82871"/>
                </a:xfrm>
              </p:grpSpPr>
              <p:grpSp>
                <p:nvGrpSpPr>
                  <p:cNvPr id="35" name="组合 34"/>
                  <p:cNvGrpSpPr/>
                  <p:nvPr/>
                </p:nvGrpSpPr>
                <p:grpSpPr>
                  <a:xfrm>
                    <a:off x="3679247" y="1243013"/>
                    <a:ext cx="2078811" cy="82867"/>
                    <a:chOff x="3679247" y="1243013"/>
                    <a:chExt cx="2078811" cy="82867"/>
                  </a:xfrm>
                </p:grpSpPr>
                <p:sp>
                  <p:nvSpPr>
                    <p:cNvPr id="40" name="矩形 39"/>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5758058" y="1243009"/>
                    <a:ext cx="2078810" cy="82871"/>
                    <a:chOff x="3679247" y="1243009"/>
                    <a:chExt cx="2078810" cy="82871"/>
                  </a:xfrm>
                </p:grpSpPr>
                <p:sp>
                  <p:nvSpPr>
                    <p:cNvPr id="37" name="矩形 3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 name="组合 7"/>
                <p:cNvGrpSpPr/>
                <p:nvPr/>
              </p:nvGrpSpPr>
              <p:grpSpPr>
                <a:xfrm rot="16200000">
                  <a:off x="1761172" y="3475644"/>
                  <a:ext cx="4212000" cy="109543"/>
                  <a:chOff x="3679247" y="1243009"/>
                  <a:chExt cx="4157621" cy="82871"/>
                </a:xfrm>
              </p:grpSpPr>
              <p:grpSp>
                <p:nvGrpSpPr>
                  <p:cNvPr id="27" name="组合 26"/>
                  <p:cNvGrpSpPr/>
                  <p:nvPr/>
                </p:nvGrpSpPr>
                <p:grpSpPr>
                  <a:xfrm>
                    <a:off x="3679247" y="1243013"/>
                    <a:ext cx="2078811" cy="82867"/>
                    <a:chOff x="3679247" y="1243013"/>
                    <a:chExt cx="2078811" cy="82867"/>
                  </a:xfrm>
                </p:grpSpPr>
                <p:sp>
                  <p:nvSpPr>
                    <p:cNvPr id="32" name="矩形 3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5758058" y="1243009"/>
                    <a:ext cx="2078810" cy="82871"/>
                    <a:chOff x="3679247" y="1243009"/>
                    <a:chExt cx="2078810" cy="82871"/>
                  </a:xfrm>
                </p:grpSpPr>
                <p:sp>
                  <p:nvSpPr>
                    <p:cNvPr id="29" name="矩形 28"/>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 name="组合 8"/>
                <p:cNvGrpSpPr/>
                <p:nvPr/>
              </p:nvGrpSpPr>
              <p:grpSpPr>
                <a:xfrm>
                  <a:off x="3810000" y="1320110"/>
                  <a:ext cx="4572000" cy="109543"/>
                  <a:chOff x="3679247" y="1243009"/>
                  <a:chExt cx="4157621" cy="82871"/>
                </a:xfrm>
              </p:grpSpPr>
              <p:grpSp>
                <p:nvGrpSpPr>
                  <p:cNvPr id="19" name="组合 18"/>
                  <p:cNvGrpSpPr/>
                  <p:nvPr/>
                </p:nvGrpSpPr>
                <p:grpSpPr>
                  <a:xfrm>
                    <a:off x="3679247" y="1243013"/>
                    <a:ext cx="2078811" cy="82867"/>
                    <a:chOff x="3679247" y="1243013"/>
                    <a:chExt cx="2078811" cy="82867"/>
                  </a:xfrm>
                </p:grpSpPr>
                <p:sp>
                  <p:nvSpPr>
                    <p:cNvPr id="24" name="矩形 23"/>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5758058" y="1243009"/>
                    <a:ext cx="2078810" cy="82871"/>
                    <a:chOff x="3679247" y="1243009"/>
                    <a:chExt cx="2078810" cy="82871"/>
                  </a:xfrm>
                </p:grpSpPr>
                <p:sp>
                  <p:nvSpPr>
                    <p:cNvPr id="21" name="矩形 20"/>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p:cNvGrpSpPr/>
                <p:nvPr/>
              </p:nvGrpSpPr>
              <p:grpSpPr>
                <a:xfrm rot="16200000">
                  <a:off x="6221228" y="3475645"/>
                  <a:ext cx="4212000" cy="109543"/>
                  <a:chOff x="3679247" y="1243009"/>
                  <a:chExt cx="4157621" cy="82871"/>
                </a:xfrm>
              </p:grpSpPr>
              <p:grpSp>
                <p:nvGrpSpPr>
                  <p:cNvPr id="11" name="组合 10"/>
                  <p:cNvGrpSpPr/>
                  <p:nvPr/>
                </p:nvGrpSpPr>
                <p:grpSpPr>
                  <a:xfrm>
                    <a:off x="3679247" y="1243013"/>
                    <a:ext cx="2078811" cy="82867"/>
                    <a:chOff x="3679247" y="1243013"/>
                    <a:chExt cx="2078811" cy="82867"/>
                  </a:xfrm>
                </p:grpSpPr>
                <p:sp>
                  <p:nvSpPr>
                    <p:cNvPr id="16" name="矩形 15"/>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58058" y="1243009"/>
                    <a:ext cx="2078810" cy="82871"/>
                    <a:chOff x="3679247" y="1243009"/>
                    <a:chExt cx="2078810" cy="82871"/>
                  </a:xfrm>
                </p:grpSpPr>
                <p:sp>
                  <p:nvSpPr>
                    <p:cNvPr id="13" name="矩形 12"/>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56" name="组合 55"/>
            <p:cNvGrpSpPr/>
            <p:nvPr/>
          </p:nvGrpSpPr>
          <p:grpSpPr>
            <a:xfrm>
              <a:off x="3760362" y="1475248"/>
              <a:ext cx="4133537" cy="2893378"/>
              <a:chOff x="3812627" y="1624280"/>
              <a:chExt cx="4133537" cy="2893378"/>
            </a:xfrm>
          </p:grpSpPr>
          <p:sp>
            <p:nvSpPr>
              <p:cNvPr id="48" name="文本框 47"/>
              <p:cNvSpPr txBox="1"/>
              <p:nvPr/>
            </p:nvSpPr>
            <p:spPr>
              <a:xfrm>
                <a:off x="3812627" y="3494621"/>
                <a:ext cx="4133537" cy="1023037"/>
              </a:xfrm>
              <a:prstGeom prst="rect">
                <a:avLst/>
              </a:prstGeom>
              <a:noFill/>
            </p:spPr>
            <p:txBody>
              <a:bodyPr wrap="square" rtlCol="0">
                <a:spAutoFit/>
              </a:bodyPr>
              <a:lstStyle/>
              <a:p>
                <a:pPr>
                  <a:lnSpc>
                    <a:spcPct val="120000"/>
                  </a:lnSpc>
                </a:pPr>
                <a:r>
                  <a:rPr lang="zh-CN" altLang="en-US" sz="5400" b="1" dirty="0" smtClean="0">
                    <a:solidFill>
                      <a:schemeClr val="bg1">
                        <a:lumMod val="95000"/>
                      </a:schemeClr>
                    </a:solidFill>
                    <a:cs typeface="Arial" panose="020B0604020202020204" pitchFamily="34" charset="0"/>
                  </a:rPr>
                  <a:t>可视化</a:t>
                </a:r>
                <a:endParaRPr lang="en-US" altLang="zh-CN" sz="5400" b="1" dirty="0">
                  <a:solidFill>
                    <a:schemeClr val="bg1">
                      <a:lumMod val="95000"/>
                    </a:schemeClr>
                  </a:solidFill>
                  <a:cs typeface="Arial" panose="020B0604020202020204" pitchFamily="34" charset="0"/>
                </a:endParaRPr>
              </a:p>
            </p:txBody>
          </p:sp>
          <p:sp>
            <p:nvSpPr>
              <p:cNvPr id="49" name="文本框 48"/>
              <p:cNvSpPr txBox="1"/>
              <p:nvPr/>
            </p:nvSpPr>
            <p:spPr>
              <a:xfrm>
                <a:off x="3835315" y="1624280"/>
                <a:ext cx="1551988" cy="1323439"/>
              </a:xfrm>
              <a:prstGeom prst="rect">
                <a:avLst/>
              </a:prstGeom>
              <a:noFill/>
            </p:spPr>
            <p:txBody>
              <a:bodyPr wrap="square" rtlCol="0">
                <a:spAutoFit/>
              </a:bodyPr>
              <a:lstStyle/>
              <a:p>
                <a:r>
                  <a:rPr lang="en-US" altLang="zh-CN" sz="8000" dirty="0" smtClean="0">
                    <a:solidFill>
                      <a:schemeClr val="bg1"/>
                    </a:solidFill>
                    <a:latin typeface="华文细黑" panose="02010600040101010101" pitchFamily="2" charset="-122"/>
                    <a:ea typeface="华文细黑" panose="02010600040101010101" pitchFamily="2" charset="-122"/>
                  </a:rPr>
                  <a:t>04</a:t>
                </a:r>
                <a:endParaRPr lang="zh-CN" altLang="en-US" sz="8000" dirty="0">
                  <a:solidFill>
                    <a:schemeClr val="bg1"/>
                  </a:solidFill>
                  <a:latin typeface="华文细黑" panose="02010600040101010101" pitchFamily="2" charset="-122"/>
                  <a:ea typeface="华文细黑" panose="02010600040101010101" pitchFamily="2" charset="-122"/>
                </a:endParaRPr>
              </a:p>
            </p:txBody>
          </p:sp>
          <p:cxnSp>
            <p:nvCxnSpPr>
              <p:cNvPr id="50" name="直接连接符 49"/>
              <p:cNvCxnSpPr/>
              <p:nvPr/>
            </p:nvCxnSpPr>
            <p:spPr>
              <a:xfrm>
                <a:off x="4003576" y="3283355"/>
                <a:ext cx="803902"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cxnSp>
        <p:nvCxnSpPr>
          <p:cNvPr id="57" name="直接连接符 56"/>
          <p:cNvCxnSpPr/>
          <p:nvPr/>
        </p:nvCxnSpPr>
        <p:spPr>
          <a:xfrm flipH="1">
            <a:off x="8429509" y="788609"/>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8452535" y="66574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2606323" y="5287426"/>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2292693" y="481993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0139169"/>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0000">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14:bounceEnd="40000">
                                          <p:cBhvr additive="base">
                                            <p:cTn id="7" dur="500" fill="hold"/>
                                            <p:tgtEl>
                                              <p:spTgt spid="72"/>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ppt_x"/>
                                              </p:val>
                                            </p:tav>
                                            <p:tav tm="100000">
                                              <p:val>
                                                <p:strVal val="#ppt_x"/>
                                              </p:val>
                                            </p:tav>
                                          </p:tavLst>
                                        </p:anim>
                                        <p:anim calcmode="lin" valueType="num">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6096000" y="0"/>
            <a:ext cx="6096000" cy="6858000"/>
            <a:chOff x="6096000" y="0"/>
            <a:chExt cx="6096000" cy="6858000"/>
          </a:xfrm>
        </p:grpSpPr>
        <p:sp>
          <p:nvSpPr>
            <p:cNvPr id="6" name="矩形 5"/>
            <p:cNvSpPr/>
            <p:nvPr/>
          </p:nvSpPr>
          <p:spPr>
            <a:xfrm>
              <a:off x="6096000" y="0"/>
              <a:ext cx="6096000" cy="6858000"/>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直角三角形 24"/>
            <p:cNvSpPr/>
            <p:nvPr/>
          </p:nvSpPr>
          <p:spPr>
            <a:xfrm flipH="1" flipV="1">
              <a:off x="10172700" y="0"/>
              <a:ext cx="2019300" cy="2019300"/>
            </a:xfrm>
            <a:prstGeom prst="rtTriangle">
              <a:avLst/>
            </a:prstGeom>
            <a:solidFill>
              <a:srgbClr val="FFCC00"/>
            </a:solidFill>
            <a:ln>
              <a:noFill/>
            </a:ln>
            <a:effectLst>
              <a:outerShdw blurRad="508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390525" y="193330"/>
            <a:ext cx="4208001" cy="643894"/>
            <a:chOff x="390525" y="193330"/>
            <a:chExt cx="4208001" cy="643894"/>
          </a:xfrm>
        </p:grpSpPr>
        <p:sp>
          <p:nvSpPr>
            <p:cNvPr id="4" name="文本框 3"/>
            <p:cNvSpPr txBox="1"/>
            <p:nvPr/>
          </p:nvSpPr>
          <p:spPr>
            <a:xfrm>
              <a:off x="529070" y="193330"/>
              <a:ext cx="4069456" cy="643894"/>
            </a:xfrm>
            <a:prstGeom prst="rect">
              <a:avLst/>
            </a:prstGeom>
            <a:noFill/>
          </p:spPr>
          <p:txBody>
            <a:bodyPr wrap="square" rtlCol="0">
              <a:spAutoFit/>
            </a:bodyPr>
            <a:lstStyle/>
            <a:p>
              <a:pPr>
                <a:lnSpc>
                  <a:spcPct val="120000"/>
                </a:lnSpc>
              </a:pPr>
              <a:r>
                <a:rPr lang="zh-CN" altLang="en-US" sz="3200" b="1" dirty="0">
                  <a:cs typeface="Arial" panose="020B0604020202020204" pitchFamily="34" charset="0"/>
                </a:rPr>
                <a:t>可视化</a:t>
              </a:r>
              <a:endParaRPr lang="en-US" altLang="zh-CN" sz="3200" b="1" dirty="0">
                <a:cs typeface="Arial" panose="020B0604020202020204" pitchFamily="34" charset="0"/>
              </a:endParaRPr>
            </a:p>
          </p:txBody>
        </p:sp>
        <p:cxnSp>
          <p:nvCxnSpPr>
            <p:cNvPr id="5" name="直接连接符 4"/>
            <p:cNvCxnSpPr/>
            <p:nvPr/>
          </p:nvCxnSpPr>
          <p:spPr>
            <a:xfrm>
              <a:off x="390525" y="829273"/>
              <a:ext cx="803902" cy="0"/>
            </a:xfrm>
            <a:prstGeom prst="line">
              <a:avLst/>
            </a:prstGeom>
            <a:ln w="41275">
              <a:solidFill>
                <a:srgbClr val="FFCC00">
                  <a:alpha val="90000"/>
                </a:srgbClr>
              </a:solidFill>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a:off x="5150863" y="6079875"/>
            <a:ext cx="626269" cy="76200"/>
            <a:chOff x="407988" y="3143250"/>
            <a:chExt cx="626269" cy="76200"/>
          </a:xfrm>
        </p:grpSpPr>
        <p:sp>
          <p:nvSpPr>
            <p:cNvPr id="15" name="椭圆 14"/>
            <p:cNvSpPr/>
            <p:nvPr/>
          </p:nvSpPr>
          <p:spPr>
            <a:xfrm>
              <a:off x="407988" y="3143250"/>
              <a:ext cx="76200" cy="76200"/>
            </a:xfrm>
            <a:prstGeom prst="ellipse">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91344" y="3143250"/>
              <a:ext cx="76200" cy="76200"/>
            </a:xfrm>
            <a:prstGeom prst="ellipse">
              <a:avLst/>
            </a:prstGeom>
            <a:noFill/>
            <a:ln w="6350">
              <a:solidFill>
                <a:srgbClr val="0055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774700" y="3143250"/>
              <a:ext cx="76200" cy="76200"/>
            </a:xfrm>
            <a:prstGeom prst="ellipse">
              <a:avLst/>
            </a:prstGeom>
            <a:noFill/>
            <a:ln w="6350">
              <a:solidFill>
                <a:srgbClr val="0055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958057" y="3143250"/>
              <a:ext cx="76200" cy="76200"/>
            </a:xfrm>
            <a:prstGeom prst="ellipse">
              <a:avLst/>
            </a:prstGeom>
            <a:noFill/>
            <a:ln w="6350">
              <a:solidFill>
                <a:srgbClr val="0055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矩形 22"/>
          <p:cNvSpPr/>
          <p:nvPr/>
        </p:nvSpPr>
        <p:spPr>
          <a:xfrm>
            <a:off x="6462712" y="1333960"/>
            <a:ext cx="5033548" cy="4745915"/>
          </a:xfrm>
          <a:prstGeom prst="rect">
            <a:avLst/>
          </a:prstGeom>
        </p:spPr>
        <p:txBody>
          <a:bodyPr wrap="square">
            <a:spAutoFit/>
          </a:bodyPr>
          <a:lstStyle/>
          <a:p>
            <a:pPr lvl="0">
              <a:lnSpc>
                <a:spcPct val="120000"/>
              </a:lnSpc>
              <a:defRPr/>
            </a:pPr>
            <a:r>
              <a:rPr lang="zh-CN" altLang="en-US" dirty="0" smtClean="0">
                <a:solidFill>
                  <a:schemeClr val="bg1"/>
                </a:solidFill>
              </a:rPr>
              <a:t>经过打分函数，得到测试数据的分数矩阵，我们依次获取分数矩阵中最小的分数，并判断后获取的异常路段点是否在之前获取的异常点的某个范围内，该范围包含两部分，其一是时间段在</a:t>
            </a:r>
            <a:r>
              <a:rPr lang="zh-CN" altLang="en-US" dirty="0">
                <a:solidFill>
                  <a:schemeClr val="bg1"/>
                </a:solidFill>
              </a:rPr>
              <a:t>正负</a:t>
            </a:r>
            <a:r>
              <a:rPr lang="en-US" altLang="zh-CN" dirty="0" smtClean="0">
                <a:solidFill>
                  <a:schemeClr val="bg1"/>
                </a:solidFill>
              </a:rPr>
              <a:t>2</a:t>
            </a:r>
            <a:r>
              <a:rPr lang="zh-CN" altLang="en-US" dirty="0" smtClean="0">
                <a:solidFill>
                  <a:schemeClr val="bg1"/>
                </a:solidFill>
              </a:rPr>
              <a:t>小时内的，算为同一个异常点；其二是物理距离在经纬度范围是正负千分之一内的，算为同意额异常点</a:t>
            </a:r>
            <a:endParaRPr lang="en-US" altLang="zh-CN" dirty="0" smtClean="0">
              <a:solidFill>
                <a:schemeClr val="bg1"/>
              </a:solidFill>
            </a:endParaRPr>
          </a:p>
          <a:p>
            <a:pPr lvl="0">
              <a:lnSpc>
                <a:spcPct val="120000"/>
              </a:lnSpc>
              <a:defRPr/>
            </a:pPr>
            <a:r>
              <a:rPr lang="zh-CN" altLang="en-US" dirty="0" smtClean="0">
                <a:solidFill>
                  <a:schemeClr val="bg1"/>
                </a:solidFill>
              </a:rPr>
              <a:t>将用这种方式得到的打分最低的</a:t>
            </a:r>
            <a:r>
              <a:rPr lang="en-US" altLang="zh-CN" dirty="0" smtClean="0">
                <a:solidFill>
                  <a:schemeClr val="bg1"/>
                </a:solidFill>
              </a:rPr>
              <a:t>24</a:t>
            </a:r>
            <a:r>
              <a:rPr lang="zh-CN" altLang="en-US" dirty="0" smtClean="0">
                <a:solidFill>
                  <a:schemeClr val="bg1"/>
                </a:solidFill>
              </a:rPr>
              <a:t>个异常点，把其经纬信息标注到</a:t>
            </a:r>
            <a:r>
              <a:rPr lang="en-US" altLang="zh-CN" dirty="0" err="1" smtClean="0">
                <a:solidFill>
                  <a:schemeClr val="bg1"/>
                </a:solidFill>
              </a:rPr>
              <a:t>osm</a:t>
            </a:r>
            <a:r>
              <a:rPr lang="zh-CN" altLang="en-US" dirty="0" smtClean="0">
                <a:solidFill>
                  <a:schemeClr val="bg1"/>
                </a:solidFill>
              </a:rPr>
              <a:t>地图上，使用蓝色标记表示该异常点</a:t>
            </a:r>
            <a:endParaRPr lang="en-US" altLang="zh-CN" dirty="0" smtClean="0">
              <a:solidFill>
                <a:schemeClr val="bg1"/>
              </a:solidFill>
            </a:endParaRPr>
          </a:p>
          <a:p>
            <a:pPr lvl="0">
              <a:lnSpc>
                <a:spcPct val="120000"/>
              </a:lnSpc>
              <a:defRPr/>
            </a:pPr>
            <a:r>
              <a:rPr lang="zh-CN" altLang="en-US" dirty="0" smtClean="0">
                <a:solidFill>
                  <a:schemeClr val="bg1"/>
                </a:solidFill>
              </a:rPr>
              <a:t>将给出的测试集内的异常点的经纬信息，使用红色标记，表示在</a:t>
            </a:r>
            <a:r>
              <a:rPr lang="en-US" altLang="zh-CN" dirty="0" err="1" smtClean="0">
                <a:solidFill>
                  <a:schemeClr val="bg1"/>
                </a:solidFill>
              </a:rPr>
              <a:t>osm</a:t>
            </a:r>
            <a:r>
              <a:rPr lang="zh-CN" altLang="en-US" dirty="0">
                <a:solidFill>
                  <a:schemeClr val="bg1"/>
                </a:solidFill>
              </a:rPr>
              <a:t>地图</a:t>
            </a:r>
            <a:r>
              <a:rPr lang="zh-CN" altLang="en-US" dirty="0" smtClean="0">
                <a:solidFill>
                  <a:schemeClr val="bg1"/>
                </a:solidFill>
              </a:rPr>
              <a:t>上</a:t>
            </a:r>
            <a:endParaRPr lang="en-US" altLang="zh-CN" dirty="0" smtClean="0">
              <a:solidFill>
                <a:schemeClr val="bg1"/>
              </a:solidFill>
            </a:endParaRPr>
          </a:p>
          <a:p>
            <a:pPr lvl="0">
              <a:lnSpc>
                <a:spcPct val="120000"/>
              </a:lnSpc>
              <a:defRPr/>
            </a:pPr>
            <a:r>
              <a:rPr lang="zh-CN" altLang="en-US" dirty="0" smtClean="0">
                <a:solidFill>
                  <a:schemeClr val="bg1"/>
                </a:solidFill>
              </a:rPr>
              <a:t>由此得到一张包含测试数据异常点和已知数据异常点的标记的地图</a:t>
            </a:r>
            <a:endParaRPr lang="zh-CN" altLang="en-US" dirty="0">
              <a:solidFill>
                <a:schemeClr val="bg1"/>
              </a:solidFill>
            </a:endParaRPr>
          </a:p>
        </p:txBody>
      </p:sp>
      <p:pic>
        <p:nvPicPr>
          <p:cNvPr id="2" name="图片 1"/>
          <p:cNvPicPr>
            <a:picLocks noChangeAspect="1"/>
          </p:cNvPicPr>
          <p:nvPr/>
        </p:nvPicPr>
        <p:blipFill>
          <a:blip r:embed="rId2"/>
          <a:stretch>
            <a:fillRect/>
          </a:stretch>
        </p:blipFill>
        <p:spPr>
          <a:xfrm>
            <a:off x="143124" y="1442521"/>
            <a:ext cx="6187226" cy="3972957"/>
          </a:xfrm>
          <a:prstGeom prst="rect">
            <a:avLst/>
          </a:prstGeom>
        </p:spPr>
      </p:pic>
      <p:pic>
        <p:nvPicPr>
          <p:cNvPr id="3" name="图片 2"/>
          <p:cNvPicPr>
            <a:picLocks noChangeAspect="1"/>
          </p:cNvPicPr>
          <p:nvPr/>
        </p:nvPicPr>
        <p:blipFill>
          <a:blip r:embed="rId3"/>
          <a:stretch>
            <a:fillRect/>
          </a:stretch>
        </p:blipFill>
        <p:spPr>
          <a:xfrm>
            <a:off x="2631281" y="687237"/>
            <a:ext cx="7662862" cy="5060440"/>
          </a:xfrm>
          <a:prstGeom prst="rect">
            <a:avLst/>
          </a:prstGeom>
        </p:spPr>
      </p:pic>
      <p:pic>
        <p:nvPicPr>
          <p:cNvPr id="7" name="图片 6"/>
          <p:cNvPicPr>
            <a:picLocks noChangeAspect="1"/>
          </p:cNvPicPr>
          <p:nvPr/>
        </p:nvPicPr>
        <p:blipFill>
          <a:blip r:embed="rId4"/>
          <a:stretch>
            <a:fillRect/>
          </a:stretch>
        </p:blipFill>
        <p:spPr>
          <a:xfrm>
            <a:off x="6566458" y="253835"/>
            <a:ext cx="3982275" cy="2872692"/>
          </a:xfrm>
          <a:prstGeom prst="rect">
            <a:avLst/>
          </a:prstGeom>
        </p:spPr>
      </p:pic>
    </p:spTree>
    <p:extLst>
      <p:ext uri="{BB962C8B-B14F-4D97-AF65-F5344CB8AC3E}">
        <p14:creationId xmlns:p14="http://schemas.microsoft.com/office/powerpoint/2010/main" val="19784605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ppt_x"/>
                                          </p:val>
                                        </p:tav>
                                        <p:tav tm="100000">
                                          <p:val>
                                            <p:strVal val="#ppt_x"/>
                                          </p:val>
                                        </p:tav>
                                      </p:tavLst>
                                    </p:anim>
                                    <p:anim calcmode="lin" valueType="num">
                                      <p:cBhvr additive="base">
                                        <p:cTn id="1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2" name="组合 71"/>
          <p:cNvGrpSpPr/>
          <p:nvPr/>
        </p:nvGrpSpPr>
        <p:grpSpPr>
          <a:xfrm>
            <a:off x="3219450" y="713321"/>
            <a:ext cx="5753100" cy="5431358"/>
            <a:chOff x="3219450" y="713321"/>
            <a:chExt cx="5753100" cy="5431358"/>
          </a:xfrm>
        </p:grpSpPr>
        <p:grpSp>
          <p:nvGrpSpPr>
            <p:cNvPr id="4" name="组合 3"/>
            <p:cNvGrpSpPr/>
            <p:nvPr/>
          </p:nvGrpSpPr>
          <p:grpSpPr>
            <a:xfrm>
              <a:off x="3219450" y="713321"/>
              <a:ext cx="5753100" cy="5431358"/>
              <a:chOff x="3810000" y="1320110"/>
              <a:chExt cx="4572000" cy="4316311"/>
            </a:xfrm>
          </p:grpSpPr>
          <p:sp>
            <p:nvSpPr>
              <p:cNvPr id="5" name="矩形 4"/>
              <p:cNvSpPr/>
              <p:nvPr/>
            </p:nvSpPr>
            <p:spPr>
              <a:xfrm>
                <a:off x="3864772" y="1399648"/>
                <a:ext cx="4462456" cy="4157234"/>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810000" y="1320110"/>
                <a:ext cx="4572000" cy="4316311"/>
                <a:chOff x="3810000" y="1320110"/>
                <a:chExt cx="4572000" cy="4316311"/>
              </a:xfrm>
              <a:effectLst>
                <a:outerShdw blurRad="63500" sx="102000" sy="102000" algn="ctr" rotWithShape="0">
                  <a:prstClr val="black">
                    <a:alpha val="40000"/>
                  </a:prstClr>
                </a:outerShdw>
              </a:effectLst>
            </p:grpSpPr>
            <p:grpSp>
              <p:nvGrpSpPr>
                <p:cNvPr id="7" name="组合 6"/>
                <p:cNvGrpSpPr/>
                <p:nvPr/>
              </p:nvGrpSpPr>
              <p:grpSpPr>
                <a:xfrm>
                  <a:off x="3810000" y="5526878"/>
                  <a:ext cx="4572000" cy="109543"/>
                  <a:chOff x="3679247" y="1243009"/>
                  <a:chExt cx="4157621" cy="82871"/>
                </a:xfrm>
              </p:grpSpPr>
              <p:grpSp>
                <p:nvGrpSpPr>
                  <p:cNvPr id="35" name="组合 34"/>
                  <p:cNvGrpSpPr/>
                  <p:nvPr/>
                </p:nvGrpSpPr>
                <p:grpSpPr>
                  <a:xfrm>
                    <a:off x="3679247" y="1243013"/>
                    <a:ext cx="2078811" cy="82867"/>
                    <a:chOff x="3679247" y="1243013"/>
                    <a:chExt cx="2078811" cy="82867"/>
                  </a:xfrm>
                </p:grpSpPr>
                <p:sp>
                  <p:nvSpPr>
                    <p:cNvPr id="40" name="矩形 39"/>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5758058" y="1243009"/>
                    <a:ext cx="2078810" cy="82871"/>
                    <a:chOff x="3679247" y="1243009"/>
                    <a:chExt cx="2078810" cy="82871"/>
                  </a:xfrm>
                </p:grpSpPr>
                <p:sp>
                  <p:nvSpPr>
                    <p:cNvPr id="37" name="矩形 3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 name="组合 7"/>
                <p:cNvGrpSpPr/>
                <p:nvPr/>
              </p:nvGrpSpPr>
              <p:grpSpPr>
                <a:xfrm rot="16200000">
                  <a:off x="1761172" y="3475644"/>
                  <a:ext cx="4212000" cy="109543"/>
                  <a:chOff x="3679247" y="1243009"/>
                  <a:chExt cx="4157621" cy="82871"/>
                </a:xfrm>
              </p:grpSpPr>
              <p:grpSp>
                <p:nvGrpSpPr>
                  <p:cNvPr id="27" name="组合 26"/>
                  <p:cNvGrpSpPr/>
                  <p:nvPr/>
                </p:nvGrpSpPr>
                <p:grpSpPr>
                  <a:xfrm>
                    <a:off x="3679247" y="1243013"/>
                    <a:ext cx="2078811" cy="82867"/>
                    <a:chOff x="3679247" y="1243013"/>
                    <a:chExt cx="2078811" cy="82867"/>
                  </a:xfrm>
                </p:grpSpPr>
                <p:sp>
                  <p:nvSpPr>
                    <p:cNvPr id="32" name="矩形 3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5758058" y="1243009"/>
                    <a:ext cx="2078810" cy="82871"/>
                    <a:chOff x="3679247" y="1243009"/>
                    <a:chExt cx="2078810" cy="82871"/>
                  </a:xfrm>
                </p:grpSpPr>
                <p:sp>
                  <p:nvSpPr>
                    <p:cNvPr id="29" name="矩形 28"/>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 name="组合 8"/>
                <p:cNvGrpSpPr/>
                <p:nvPr/>
              </p:nvGrpSpPr>
              <p:grpSpPr>
                <a:xfrm>
                  <a:off x="3810000" y="1320110"/>
                  <a:ext cx="4572000" cy="109543"/>
                  <a:chOff x="3679247" y="1243009"/>
                  <a:chExt cx="4157621" cy="82871"/>
                </a:xfrm>
              </p:grpSpPr>
              <p:grpSp>
                <p:nvGrpSpPr>
                  <p:cNvPr id="19" name="组合 18"/>
                  <p:cNvGrpSpPr/>
                  <p:nvPr/>
                </p:nvGrpSpPr>
                <p:grpSpPr>
                  <a:xfrm>
                    <a:off x="3679247" y="1243013"/>
                    <a:ext cx="2078811" cy="82867"/>
                    <a:chOff x="3679247" y="1243013"/>
                    <a:chExt cx="2078811" cy="82867"/>
                  </a:xfrm>
                </p:grpSpPr>
                <p:sp>
                  <p:nvSpPr>
                    <p:cNvPr id="24" name="矩形 23"/>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5758058" y="1243009"/>
                    <a:ext cx="2078810" cy="82871"/>
                    <a:chOff x="3679247" y="1243009"/>
                    <a:chExt cx="2078810" cy="82871"/>
                  </a:xfrm>
                </p:grpSpPr>
                <p:sp>
                  <p:nvSpPr>
                    <p:cNvPr id="21" name="矩形 20"/>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p:cNvGrpSpPr/>
                <p:nvPr/>
              </p:nvGrpSpPr>
              <p:grpSpPr>
                <a:xfrm rot="16200000">
                  <a:off x="6221228" y="3475645"/>
                  <a:ext cx="4212000" cy="109543"/>
                  <a:chOff x="3679247" y="1243009"/>
                  <a:chExt cx="4157621" cy="82871"/>
                </a:xfrm>
              </p:grpSpPr>
              <p:grpSp>
                <p:nvGrpSpPr>
                  <p:cNvPr id="11" name="组合 10"/>
                  <p:cNvGrpSpPr/>
                  <p:nvPr/>
                </p:nvGrpSpPr>
                <p:grpSpPr>
                  <a:xfrm>
                    <a:off x="3679247" y="1243013"/>
                    <a:ext cx="2078811" cy="82867"/>
                    <a:chOff x="3679247" y="1243013"/>
                    <a:chExt cx="2078811" cy="82867"/>
                  </a:xfrm>
                </p:grpSpPr>
                <p:sp>
                  <p:nvSpPr>
                    <p:cNvPr id="16" name="矩形 15"/>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58058" y="1243009"/>
                    <a:ext cx="2078810" cy="82871"/>
                    <a:chOff x="3679247" y="1243009"/>
                    <a:chExt cx="2078810" cy="82871"/>
                  </a:xfrm>
                </p:grpSpPr>
                <p:sp>
                  <p:nvSpPr>
                    <p:cNvPr id="13" name="矩形 12"/>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56" name="组合 55"/>
            <p:cNvGrpSpPr/>
            <p:nvPr/>
          </p:nvGrpSpPr>
          <p:grpSpPr>
            <a:xfrm>
              <a:off x="3760362" y="1475248"/>
              <a:ext cx="4133537" cy="2879913"/>
              <a:chOff x="3812627" y="1624280"/>
              <a:chExt cx="4133537" cy="2879913"/>
            </a:xfrm>
          </p:grpSpPr>
          <p:sp>
            <p:nvSpPr>
              <p:cNvPr id="48" name="文本框 47"/>
              <p:cNvSpPr txBox="1"/>
              <p:nvPr/>
            </p:nvSpPr>
            <p:spPr>
              <a:xfrm>
                <a:off x="3812627" y="3494621"/>
                <a:ext cx="4133537" cy="1009572"/>
              </a:xfrm>
              <a:prstGeom prst="rect">
                <a:avLst/>
              </a:prstGeom>
              <a:noFill/>
            </p:spPr>
            <p:txBody>
              <a:bodyPr wrap="square" rtlCol="0">
                <a:spAutoFit/>
              </a:bodyPr>
              <a:lstStyle/>
              <a:p>
                <a:pPr>
                  <a:lnSpc>
                    <a:spcPct val="120000"/>
                  </a:lnSpc>
                </a:pPr>
                <a:r>
                  <a:rPr lang="zh-CN" altLang="en-US" sz="5400" b="1" dirty="0">
                    <a:solidFill>
                      <a:schemeClr val="bg1">
                        <a:lumMod val="95000"/>
                      </a:schemeClr>
                    </a:solidFill>
                    <a:cs typeface="Arial" panose="020B0604020202020204" pitchFamily="34" charset="0"/>
                  </a:rPr>
                  <a:t>模型评估</a:t>
                </a:r>
                <a:endParaRPr lang="en-US" altLang="zh-CN" sz="5400" b="1" dirty="0">
                  <a:solidFill>
                    <a:schemeClr val="bg1">
                      <a:lumMod val="95000"/>
                    </a:schemeClr>
                  </a:solidFill>
                  <a:cs typeface="Arial" panose="020B0604020202020204" pitchFamily="34" charset="0"/>
                </a:endParaRPr>
              </a:p>
            </p:txBody>
          </p:sp>
          <p:sp>
            <p:nvSpPr>
              <p:cNvPr id="49" name="文本框 48"/>
              <p:cNvSpPr txBox="1"/>
              <p:nvPr/>
            </p:nvSpPr>
            <p:spPr>
              <a:xfrm>
                <a:off x="3835315" y="1624280"/>
                <a:ext cx="1551988" cy="1323439"/>
              </a:xfrm>
              <a:prstGeom prst="rect">
                <a:avLst/>
              </a:prstGeom>
              <a:noFill/>
            </p:spPr>
            <p:txBody>
              <a:bodyPr wrap="square" rtlCol="0">
                <a:spAutoFit/>
              </a:bodyPr>
              <a:lstStyle/>
              <a:p>
                <a:r>
                  <a:rPr lang="en-US" altLang="zh-CN" sz="8000" dirty="0" smtClean="0">
                    <a:solidFill>
                      <a:schemeClr val="bg1"/>
                    </a:solidFill>
                    <a:latin typeface="华文细黑" panose="02010600040101010101" pitchFamily="2" charset="-122"/>
                    <a:ea typeface="华文细黑" panose="02010600040101010101" pitchFamily="2" charset="-122"/>
                  </a:rPr>
                  <a:t>05</a:t>
                </a:r>
                <a:endParaRPr lang="zh-CN" altLang="en-US" sz="8000" dirty="0">
                  <a:solidFill>
                    <a:schemeClr val="bg1"/>
                  </a:solidFill>
                  <a:latin typeface="华文细黑" panose="02010600040101010101" pitchFamily="2" charset="-122"/>
                  <a:ea typeface="华文细黑" panose="02010600040101010101" pitchFamily="2" charset="-122"/>
                </a:endParaRPr>
              </a:p>
            </p:txBody>
          </p:sp>
          <p:cxnSp>
            <p:nvCxnSpPr>
              <p:cNvPr id="50" name="直接连接符 49"/>
              <p:cNvCxnSpPr/>
              <p:nvPr/>
            </p:nvCxnSpPr>
            <p:spPr>
              <a:xfrm>
                <a:off x="4003576" y="3283355"/>
                <a:ext cx="803902"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cxnSp>
        <p:nvCxnSpPr>
          <p:cNvPr id="57" name="直接连接符 56"/>
          <p:cNvCxnSpPr/>
          <p:nvPr/>
        </p:nvCxnSpPr>
        <p:spPr>
          <a:xfrm flipH="1">
            <a:off x="8429509" y="788609"/>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8452535" y="66574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2606323" y="5287426"/>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2292693" y="481993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5175702"/>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0000">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14:bounceEnd="40000">
                                          <p:cBhvr additive="base">
                                            <p:cTn id="7" dur="500" fill="hold"/>
                                            <p:tgtEl>
                                              <p:spTgt spid="72"/>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ppt_x"/>
                                              </p:val>
                                            </p:tav>
                                            <p:tav tm="100000">
                                              <p:val>
                                                <p:strVal val="#ppt_x"/>
                                              </p:val>
                                            </p:tav>
                                          </p:tavLst>
                                        </p:anim>
                                        <p:anim calcmode="lin" valueType="num">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0" y="345382"/>
            <a:ext cx="9868156" cy="830997"/>
            <a:chOff x="-3170893" y="781480"/>
            <a:chExt cx="9868156" cy="830997"/>
          </a:xfrm>
        </p:grpSpPr>
        <p:sp>
          <p:nvSpPr>
            <p:cNvPr id="5" name="文本框 4"/>
            <p:cNvSpPr txBox="1"/>
            <p:nvPr/>
          </p:nvSpPr>
          <p:spPr>
            <a:xfrm>
              <a:off x="-3170893" y="781480"/>
              <a:ext cx="9868156" cy="830997"/>
            </a:xfrm>
            <a:prstGeom prst="rect">
              <a:avLst/>
            </a:prstGeom>
            <a:noFill/>
          </p:spPr>
          <p:txBody>
            <a:bodyPr wrap="square" rtlCol="0">
              <a:spAutoFit/>
            </a:bodyPr>
            <a:lstStyle/>
            <a:p>
              <a:pPr algn="ctr">
                <a:lnSpc>
                  <a:spcPct val="120000"/>
                </a:lnSpc>
              </a:pPr>
              <a:r>
                <a:rPr lang="zh-CN" altLang="en-US" sz="4000" b="1" dirty="0" smtClean="0">
                  <a:solidFill>
                    <a:srgbClr val="0055C2"/>
                  </a:solidFill>
                  <a:cs typeface="Arial" panose="020B0604020202020204" pitchFamily="34" charset="0"/>
                </a:rPr>
                <a:t>混淆矩阵 以及尚未解决的问题</a:t>
              </a:r>
              <a:endParaRPr lang="en-US" altLang="zh-CN" sz="4000" b="1" dirty="0">
                <a:solidFill>
                  <a:srgbClr val="0055C2"/>
                </a:solidFill>
                <a:cs typeface="Arial" panose="020B0604020202020204" pitchFamily="34" charset="0"/>
              </a:endParaRPr>
            </a:p>
          </p:txBody>
        </p:sp>
        <p:cxnSp>
          <p:nvCxnSpPr>
            <p:cNvPr id="6" name="直接连接符 5"/>
            <p:cNvCxnSpPr/>
            <p:nvPr/>
          </p:nvCxnSpPr>
          <p:spPr>
            <a:xfrm>
              <a:off x="-2440448" y="1553294"/>
              <a:ext cx="409038" cy="0"/>
            </a:xfrm>
            <a:prstGeom prst="line">
              <a:avLst/>
            </a:prstGeom>
            <a:ln w="41275">
              <a:solidFill>
                <a:srgbClr val="FFCC00">
                  <a:alpha val="90000"/>
                </a:srgbClr>
              </a:solidFill>
            </a:ln>
          </p:spPr>
          <p:style>
            <a:lnRef idx="1">
              <a:schemeClr val="accent1"/>
            </a:lnRef>
            <a:fillRef idx="0">
              <a:schemeClr val="accent1"/>
            </a:fillRef>
            <a:effectRef idx="0">
              <a:schemeClr val="accent1"/>
            </a:effectRef>
            <a:fontRef idx="minor">
              <a:schemeClr val="tx1"/>
            </a:fontRef>
          </p:style>
        </p:cxnSp>
      </p:grpSp>
      <p:pic>
        <p:nvPicPr>
          <p:cNvPr id="7" name="内容占位符 6"/>
          <p:cNvPicPr>
            <a:picLocks noGrp="1" noChangeAspect="1"/>
          </p:cNvPicPr>
          <p:nvPr>
            <p:ph idx="1"/>
          </p:nvPr>
        </p:nvPicPr>
        <p:blipFill>
          <a:blip r:embed="rId2"/>
          <a:stretch>
            <a:fillRect/>
          </a:stretch>
        </p:blipFill>
        <p:spPr>
          <a:xfrm>
            <a:off x="6953121" y="1594818"/>
            <a:ext cx="4765044" cy="2310324"/>
          </a:xfrm>
          <a:prstGeom prst="rect">
            <a:avLst/>
          </a:prstGeom>
        </p:spPr>
      </p:pic>
      <p:sp>
        <p:nvSpPr>
          <p:cNvPr id="2" name="文本框 1"/>
          <p:cNvSpPr txBox="1"/>
          <p:nvPr/>
        </p:nvSpPr>
        <p:spPr>
          <a:xfrm>
            <a:off x="723572" y="1472859"/>
            <a:ext cx="10513115" cy="5262979"/>
          </a:xfrm>
          <a:prstGeom prst="rect">
            <a:avLst/>
          </a:prstGeom>
          <a:noFill/>
        </p:spPr>
        <p:txBody>
          <a:bodyPr wrap="square" rtlCol="0">
            <a:spAutoFit/>
          </a:bodyPr>
          <a:lstStyle/>
          <a:p>
            <a:pPr>
              <a:lnSpc>
                <a:spcPct val="150000"/>
              </a:lnSpc>
            </a:pPr>
            <a:r>
              <a:rPr lang="en-US" altLang="zh-CN" sz="2800" dirty="0" smtClean="0"/>
              <a:t>TP</a:t>
            </a:r>
            <a:r>
              <a:rPr lang="zh-CN" altLang="en-US" sz="2800" dirty="0" smtClean="0"/>
              <a:t>：检测出的异常点是实际异常点</a:t>
            </a:r>
            <a:endParaRPr lang="en-US" altLang="zh-CN" sz="2800" dirty="0" smtClean="0"/>
          </a:p>
          <a:p>
            <a:pPr>
              <a:lnSpc>
                <a:spcPct val="150000"/>
              </a:lnSpc>
            </a:pPr>
            <a:r>
              <a:rPr lang="en-US" altLang="zh-CN" sz="2800" dirty="0" smtClean="0"/>
              <a:t>FP</a:t>
            </a:r>
            <a:r>
              <a:rPr lang="zh-CN" altLang="en-US" sz="2800" dirty="0" smtClean="0"/>
              <a:t>：检测出的正常点是实际异常点</a:t>
            </a:r>
            <a:endParaRPr lang="en-US" altLang="zh-CN" sz="2800" dirty="0" smtClean="0"/>
          </a:p>
          <a:p>
            <a:pPr>
              <a:lnSpc>
                <a:spcPct val="150000"/>
              </a:lnSpc>
            </a:pPr>
            <a:r>
              <a:rPr lang="en-US" altLang="zh-CN" sz="2800" dirty="0" smtClean="0"/>
              <a:t>FN</a:t>
            </a:r>
            <a:r>
              <a:rPr lang="zh-CN" altLang="en-US" sz="2800" dirty="0" smtClean="0"/>
              <a:t>：检测出的异常点是实际正常点</a:t>
            </a:r>
            <a:endParaRPr lang="en-US" altLang="zh-CN" sz="2800" dirty="0" smtClean="0"/>
          </a:p>
          <a:p>
            <a:pPr>
              <a:lnSpc>
                <a:spcPct val="150000"/>
              </a:lnSpc>
            </a:pPr>
            <a:r>
              <a:rPr lang="en-US" altLang="zh-CN" sz="2800" dirty="0" smtClean="0"/>
              <a:t>TN</a:t>
            </a:r>
            <a:r>
              <a:rPr lang="zh-CN" altLang="en-US" sz="2800" dirty="0" smtClean="0"/>
              <a:t>：检测出的正常点是实际正常点</a:t>
            </a:r>
            <a:endParaRPr lang="en-US" altLang="zh-CN" sz="2800" dirty="0" smtClean="0"/>
          </a:p>
          <a:p>
            <a:pPr marL="514350" indent="-514350">
              <a:lnSpc>
                <a:spcPct val="150000"/>
              </a:lnSpc>
              <a:buAutoNum type="arabicPeriod"/>
            </a:pPr>
            <a:r>
              <a:rPr lang="zh-CN" altLang="en-US" sz="2800" dirty="0" smtClean="0"/>
              <a:t>那么在这个问题中，哪些点是实际正常点？（我们想的是：</a:t>
            </a:r>
            <a:r>
              <a:rPr lang="en-US" altLang="zh-CN" sz="2800" dirty="0" smtClean="0"/>
              <a:t>12</a:t>
            </a:r>
            <a:r>
              <a:rPr lang="zh-CN" altLang="en-US" sz="2800" dirty="0" smtClean="0"/>
              <a:t>万的路段抛去给出的</a:t>
            </a:r>
            <a:r>
              <a:rPr lang="en-US" altLang="zh-CN" sz="2800" dirty="0" smtClean="0"/>
              <a:t>10</a:t>
            </a:r>
            <a:r>
              <a:rPr lang="zh-CN" altLang="en-US" sz="2800" dirty="0" smtClean="0"/>
              <a:t>几个异常点及周围</a:t>
            </a:r>
            <a:r>
              <a:rPr lang="en-US" altLang="zh-CN" sz="2800" dirty="0" smtClean="0"/>
              <a:t>1</a:t>
            </a:r>
            <a:r>
              <a:rPr lang="zh-CN" altLang="en-US" sz="2800" dirty="0" smtClean="0"/>
              <a:t>公里所有路段）</a:t>
            </a:r>
            <a:endParaRPr lang="en-US" altLang="zh-CN" sz="2800" dirty="0" smtClean="0"/>
          </a:p>
          <a:p>
            <a:pPr marL="514350" indent="-514350">
              <a:lnSpc>
                <a:spcPct val="150000"/>
              </a:lnSpc>
              <a:buAutoNum type="arabicPeriod"/>
            </a:pPr>
            <a:r>
              <a:rPr lang="zh-CN" altLang="en-US" sz="2800" dirty="0"/>
              <a:t>需要</a:t>
            </a:r>
            <a:r>
              <a:rPr lang="zh-CN" altLang="en-US" sz="2800" dirty="0" smtClean="0"/>
              <a:t>考虑每天的时间段影响吗？</a:t>
            </a:r>
            <a:r>
              <a:rPr lang="en-US" altLang="zh-CN" sz="2800" dirty="0" smtClean="0"/>
              <a:t>3. </a:t>
            </a:r>
            <a:r>
              <a:rPr lang="zh-CN" altLang="en-US" sz="2800" dirty="0" smtClean="0"/>
              <a:t>打分的阈值</a:t>
            </a:r>
            <a:r>
              <a:rPr lang="en-US" altLang="zh-CN" sz="2800" dirty="0" smtClean="0"/>
              <a:t>or</a:t>
            </a:r>
            <a:r>
              <a:rPr lang="zh-CN" altLang="en-US" sz="2800" dirty="0"/>
              <a:t>预测异常</a:t>
            </a:r>
            <a:r>
              <a:rPr lang="zh-CN" altLang="en-US" sz="2800" dirty="0" smtClean="0"/>
              <a:t>点的个数怎么确定？</a:t>
            </a:r>
            <a:endParaRPr lang="zh-CN" altLang="en-US" sz="2800" dirty="0"/>
          </a:p>
        </p:txBody>
      </p:sp>
    </p:spTree>
    <p:extLst>
      <p:ext uri="{BB962C8B-B14F-4D97-AF65-F5344CB8AC3E}">
        <p14:creationId xmlns:p14="http://schemas.microsoft.com/office/powerpoint/2010/main" val="606055618"/>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0" y="345382"/>
            <a:ext cx="9868156" cy="781752"/>
            <a:chOff x="-3170893" y="781480"/>
            <a:chExt cx="9868156" cy="781752"/>
          </a:xfrm>
        </p:grpSpPr>
        <p:sp>
          <p:nvSpPr>
            <p:cNvPr id="5" name="文本框 4"/>
            <p:cNvSpPr txBox="1"/>
            <p:nvPr/>
          </p:nvSpPr>
          <p:spPr>
            <a:xfrm>
              <a:off x="-3170893" y="781480"/>
              <a:ext cx="9868156" cy="781752"/>
            </a:xfrm>
            <a:prstGeom prst="rect">
              <a:avLst/>
            </a:prstGeom>
            <a:noFill/>
          </p:spPr>
          <p:txBody>
            <a:bodyPr wrap="square" rtlCol="0">
              <a:spAutoFit/>
            </a:bodyPr>
            <a:lstStyle/>
            <a:p>
              <a:pPr algn="ctr">
                <a:lnSpc>
                  <a:spcPct val="120000"/>
                </a:lnSpc>
              </a:pPr>
              <a:r>
                <a:rPr lang="zh-CN" altLang="en-US" sz="4000" b="1" dirty="0" smtClean="0">
                  <a:solidFill>
                    <a:srgbClr val="0055C2"/>
                  </a:solidFill>
                  <a:cs typeface="Arial" panose="020B0604020202020204" pitchFamily="34" charset="0"/>
                </a:rPr>
                <a:t>如何应用？</a:t>
              </a:r>
              <a:endParaRPr lang="en-US" altLang="zh-CN" sz="4000" b="1" dirty="0">
                <a:solidFill>
                  <a:srgbClr val="0055C2"/>
                </a:solidFill>
                <a:cs typeface="Arial" panose="020B0604020202020204" pitchFamily="34" charset="0"/>
              </a:endParaRPr>
            </a:p>
          </p:txBody>
        </p:sp>
        <p:cxnSp>
          <p:nvCxnSpPr>
            <p:cNvPr id="6" name="直接连接符 5"/>
            <p:cNvCxnSpPr/>
            <p:nvPr/>
          </p:nvCxnSpPr>
          <p:spPr>
            <a:xfrm>
              <a:off x="-2440448" y="1553294"/>
              <a:ext cx="409038" cy="0"/>
            </a:xfrm>
            <a:prstGeom prst="line">
              <a:avLst/>
            </a:prstGeom>
            <a:ln w="41275">
              <a:solidFill>
                <a:srgbClr val="FFCC00">
                  <a:alpha val="90000"/>
                </a:srgb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723572" y="1472859"/>
            <a:ext cx="10513115" cy="1318181"/>
          </a:xfrm>
          <a:prstGeom prst="rect">
            <a:avLst/>
          </a:prstGeom>
          <a:noFill/>
        </p:spPr>
        <p:txBody>
          <a:bodyPr wrap="square" rtlCol="0">
            <a:spAutoFit/>
          </a:bodyPr>
          <a:lstStyle/>
          <a:p>
            <a:pPr>
              <a:lnSpc>
                <a:spcPct val="150000"/>
              </a:lnSpc>
            </a:pPr>
            <a:r>
              <a:rPr lang="zh-CN" altLang="en-US" sz="2800" dirty="0" smtClean="0"/>
              <a:t>如果只输入一列？</a:t>
            </a:r>
            <a:endParaRPr lang="en-US" altLang="zh-CN" sz="2800" dirty="0" smtClean="0"/>
          </a:p>
          <a:p>
            <a:pPr>
              <a:lnSpc>
                <a:spcPct val="150000"/>
              </a:lnSpc>
            </a:pPr>
            <a:r>
              <a:rPr lang="zh-CN" altLang="en-US" sz="2800" dirty="0"/>
              <a:t>实时</a:t>
            </a:r>
            <a:endParaRPr lang="zh-CN" altLang="en-US" sz="2800" dirty="0"/>
          </a:p>
        </p:txBody>
      </p:sp>
      <p:sp>
        <p:nvSpPr>
          <p:cNvPr id="3" name="内容占位符 2"/>
          <p:cNvSpPr>
            <a:spLocks noGrp="1"/>
          </p:cNvSpPr>
          <p:nvPr>
            <p:ph idx="1"/>
          </p:nvPr>
        </p:nvSpPr>
        <p:spPr/>
        <p:txBody>
          <a:bodyPr/>
          <a:lstStyle/>
          <a:p>
            <a:endParaRPr lang="zh-CN" altLang="en-US" dirty="0"/>
          </a:p>
        </p:txBody>
      </p:sp>
    </p:spTree>
    <p:extLst>
      <p:ext uri="{BB962C8B-B14F-4D97-AF65-F5344CB8AC3E}">
        <p14:creationId xmlns:p14="http://schemas.microsoft.com/office/powerpoint/2010/main" val="1820057211"/>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2" name="组合 71"/>
          <p:cNvGrpSpPr/>
          <p:nvPr/>
        </p:nvGrpSpPr>
        <p:grpSpPr>
          <a:xfrm>
            <a:off x="3219450" y="713321"/>
            <a:ext cx="5753100" cy="5431358"/>
            <a:chOff x="3219450" y="713321"/>
            <a:chExt cx="5753100" cy="5431358"/>
          </a:xfrm>
        </p:grpSpPr>
        <p:grpSp>
          <p:nvGrpSpPr>
            <p:cNvPr id="4" name="组合 3"/>
            <p:cNvGrpSpPr/>
            <p:nvPr/>
          </p:nvGrpSpPr>
          <p:grpSpPr>
            <a:xfrm>
              <a:off x="3219450" y="713321"/>
              <a:ext cx="5753100" cy="5431358"/>
              <a:chOff x="3810000" y="1320110"/>
              <a:chExt cx="4572000" cy="4316311"/>
            </a:xfrm>
          </p:grpSpPr>
          <p:sp>
            <p:nvSpPr>
              <p:cNvPr id="5" name="矩形 4"/>
              <p:cNvSpPr/>
              <p:nvPr/>
            </p:nvSpPr>
            <p:spPr>
              <a:xfrm>
                <a:off x="3864772" y="1399648"/>
                <a:ext cx="4462456" cy="4157234"/>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810000" y="1320110"/>
                <a:ext cx="4572000" cy="4316311"/>
                <a:chOff x="3810000" y="1320110"/>
                <a:chExt cx="4572000" cy="4316311"/>
              </a:xfrm>
              <a:effectLst>
                <a:outerShdw blurRad="63500" sx="102000" sy="102000" algn="ctr" rotWithShape="0">
                  <a:prstClr val="black">
                    <a:alpha val="40000"/>
                  </a:prstClr>
                </a:outerShdw>
              </a:effectLst>
            </p:grpSpPr>
            <p:grpSp>
              <p:nvGrpSpPr>
                <p:cNvPr id="7" name="组合 6"/>
                <p:cNvGrpSpPr/>
                <p:nvPr/>
              </p:nvGrpSpPr>
              <p:grpSpPr>
                <a:xfrm>
                  <a:off x="3810000" y="5526878"/>
                  <a:ext cx="4572000" cy="109543"/>
                  <a:chOff x="3679247" y="1243009"/>
                  <a:chExt cx="4157621" cy="82871"/>
                </a:xfrm>
              </p:grpSpPr>
              <p:grpSp>
                <p:nvGrpSpPr>
                  <p:cNvPr id="35" name="组合 34"/>
                  <p:cNvGrpSpPr/>
                  <p:nvPr/>
                </p:nvGrpSpPr>
                <p:grpSpPr>
                  <a:xfrm>
                    <a:off x="3679247" y="1243013"/>
                    <a:ext cx="2078811" cy="82867"/>
                    <a:chOff x="3679247" y="1243013"/>
                    <a:chExt cx="2078811" cy="82867"/>
                  </a:xfrm>
                </p:grpSpPr>
                <p:sp>
                  <p:nvSpPr>
                    <p:cNvPr id="40" name="矩形 39"/>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5758058" y="1243009"/>
                    <a:ext cx="2078810" cy="82871"/>
                    <a:chOff x="3679247" y="1243009"/>
                    <a:chExt cx="2078810" cy="82871"/>
                  </a:xfrm>
                </p:grpSpPr>
                <p:sp>
                  <p:nvSpPr>
                    <p:cNvPr id="37" name="矩形 3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 name="组合 7"/>
                <p:cNvGrpSpPr/>
                <p:nvPr/>
              </p:nvGrpSpPr>
              <p:grpSpPr>
                <a:xfrm rot="16200000">
                  <a:off x="1761172" y="3475644"/>
                  <a:ext cx="4212000" cy="109543"/>
                  <a:chOff x="3679247" y="1243009"/>
                  <a:chExt cx="4157621" cy="82871"/>
                </a:xfrm>
              </p:grpSpPr>
              <p:grpSp>
                <p:nvGrpSpPr>
                  <p:cNvPr id="27" name="组合 26"/>
                  <p:cNvGrpSpPr/>
                  <p:nvPr/>
                </p:nvGrpSpPr>
                <p:grpSpPr>
                  <a:xfrm>
                    <a:off x="3679247" y="1243013"/>
                    <a:ext cx="2078811" cy="82867"/>
                    <a:chOff x="3679247" y="1243013"/>
                    <a:chExt cx="2078811" cy="82867"/>
                  </a:xfrm>
                </p:grpSpPr>
                <p:sp>
                  <p:nvSpPr>
                    <p:cNvPr id="32" name="矩形 3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5758058" y="1243009"/>
                    <a:ext cx="2078810" cy="82871"/>
                    <a:chOff x="3679247" y="1243009"/>
                    <a:chExt cx="2078810" cy="82871"/>
                  </a:xfrm>
                </p:grpSpPr>
                <p:sp>
                  <p:nvSpPr>
                    <p:cNvPr id="29" name="矩形 28"/>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 name="组合 8"/>
                <p:cNvGrpSpPr/>
                <p:nvPr/>
              </p:nvGrpSpPr>
              <p:grpSpPr>
                <a:xfrm>
                  <a:off x="3810000" y="1320110"/>
                  <a:ext cx="4572000" cy="109543"/>
                  <a:chOff x="3679247" y="1243009"/>
                  <a:chExt cx="4157621" cy="82871"/>
                </a:xfrm>
              </p:grpSpPr>
              <p:grpSp>
                <p:nvGrpSpPr>
                  <p:cNvPr id="19" name="组合 18"/>
                  <p:cNvGrpSpPr/>
                  <p:nvPr/>
                </p:nvGrpSpPr>
                <p:grpSpPr>
                  <a:xfrm>
                    <a:off x="3679247" y="1243013"/>
                    <a:ext cx="2078811" cy="82867"/>
                    <a:chOff x="3679247" y="1243013"/>
                    <a:chExt cx="2078811" cy="82867"/>
                  </a:xfrm>
                </p:grpSpPr>
                <p:sp>
                  <p:nvSpPr>
                    <p:cNvPr id="24" name="矩形 23"/>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5758058" y="1243009"/>
                    <a:ext cx="2078810" cy="82871"/>
                    <a:chOff x="3679247" y="1243009"/>
                    <a:chExt cx="2078810" cy="82871"/>
                  </a:xfrm>
                </p:grpSpPr>
                <p:sp>
                  <p:nvSpPr>
                    <p:cNvPr id="21" name="矩形 20"/>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p:cNvGrpSpPr/>
                <p:nvPr/>
              </p:nvGrpSpPr>
              <p:grpSpPr>
                <a:xfrm rot="16200000">
                  <a:off x="6221228" y="3475645"/>
                  <a:ext cx="4212000" cy="109543"/>
                  <a:chOff x="3679247" y="1243009"/>
                  <a:chExt cx="4157621" cy="82871"/>
                </a:xfrm>
              </p:grpSpPr>
              <p:grpSp>
                <p:nvGrpSpPr>
                  <p:cNvPr id="11" name="组合 10"/>
                  <p:cNvGrpSpPr/>
                  <p:nvPr/>
                </p:nvGrpSpPr>
                <p:grpSpPr>
                  <a:xfrm>
                    <a:off x="3679247" y="1243013"/>
                    <a:ext cx="2078811" cy="82867"/>
                    <a:chOff x="3679247" y="1243013"/>
                    <a:chExt cx="2078811" cy="82867"/>
                  </a:xfrm>
                </p:grpSpPr>
                <p:sp>
                  <p:nvSpPr>
                    <p:cNvPr id="16" name="矩形 15"/>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58058" y="1243009"/>
                    <a:ext cx="2078810" cy="82871"/>
                    <a:chOff x="3679247" y="1243009"/>
                    <a:chExt cx="2078810" cy="82871"/>
                  </a:xfrm>
                </p:grpSpPr>
                <p:sp>
                  <p:nvSpPr>
                    <p:cNvPr id="13" name="矩形 12"/>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56" name="组合 55"/>
            <p:cNvGrpSpPr/>
            <p:nvPr/>
          </p:nvGrpSpPr>
          <p:grpSpPr>
            <a:xfrm>
              <a:off x="3760362" y="1475248"/>
              <a:ext cx="4133537" cy="2893378"/>
              <a:chOff x="3812627" y="1624280"/>
              <a:chExt cx="4133537" cy="2893378"/>
            </a:xfrm>
          </p:grpSpPr>
          <p:sp>
            <p:nvSpPr>
              <p:cNvPr id="48" name="文本框 47"/>
              <p:cNvSpPr txBox="1"/>
              <p:nvPr/>
            </p:nvSpPr>
            <p:spPr>
              <a:xfrm>
                <a:off x="3812627" y="3494621"/>
                <a:ext cx="4133537" cy="1023037"/>
              </a:xfrm>
              <a:prstGeom prst="rect">
                <a:avLst/>
              </a:prstGeom>
              <a:noFill/>
            </p:spPr>
            <p:txBody>
              <a:bodyPr wrap="square" rtlCol="0">
                <a:spAutoFit/>
              </a:bodyPr>
              <a:lstStyle/>
              <a:p>
                <a:pPr>
                  <a:lnSpc>
                    <a:spcPct val="120000"/>
                  </a:lnSpc>
                </a:pPr>
                <a:r>
                  <a:rPr lang="zh-CN" altLang="en-US" sz="5400" b="1" dirty="0" smtClean="0">
                    <a:solidFill>
                      <a:schemeClr val="bg1">
                        <a:lumMod val="95000"/>
                      </a:schemeClr>
                    </a:solidFill>
                    <a:cs typeface="Arial" panose="020B0604020202020204" pitchFamily="34" charset="0"/>
                  </a:rPr>
                  <a:t>总结</a:t>
                </a:r>
                <a:endParaRPr lang="en-US" altLang="zh-CN" sz="5400" b="1" dirty="0">
                  <a:solidFill>
                    <a:schemeClr val="bg1">
                      <a:lumMod val="95000"/>
                    </a:schemeClr>
                  </a:solidFill>
                  <a:cs typeface="Arial" panose="020B0604020202020204" pitchFamily="34" charset="0"/>
                </a:endParaRPr>
              </a:p>
            </p:txBody>
          </p:sp>
          <p:sp>
            <p:nvSpPr>
              <p:cNvPr id="49" name="文本框 48"/>
              <p:cNvSpPr txBox="1"/>
              <p:nvPr/>
            </p:nvSpPr>
            <p:spPr>
              <a:xfrm>
                <a:off x="3835315" y="1624280"/>
                <a:ext cx="1551988" cy="1323439"/>
              </a:xfrm>
              <a:prstGeom prst="rect">
                <a:avLst/>
              </a:prstGeom>
              <a:noFill/>
            </p:spPr>
            <p:txBody>
              <a:bodyPr wrap="square" rtlCol="0">
                <a:spAutoFit/>
              </a:bodyPr>
              <a:lstStyle/>
              <a:p>
                <a:r>
                  <a:rPr lang="en-US" altLang="zh-CN" sz="8000" dirty="0" smtClean="0">
                    <a:solidFill>
                      <a:schemeClr val="bg1"/>
                    </a:solidFill>
                    <a:latin typeface="华文细黑" panose="02010600040101010101" pitchFamily="2" charset="-122"/>
                    <a:ea typeface="华文细黑" panose="02010600040101010101" pitchFamily="2" charset="-122"/>
                  </a:rPr>
                  <a:t>06</a:t>
                </a:r>
                <a:endParaRPr lang="zh-CN" altLang="en-US" sz="8000" dirty="0">
                  <a:solidFill>
                    <a:schemeClr val="bg1"/>
                  </a:solidFill>
                  <a:latin typeface="华文细黑" panose="02010600040101010101" pitchFamily="2" charset="-122"/>
                  <a:ea typeface="华文细黑" panose="02010600040101010101" pitchFamily="2" charset="-122"/>
                </a:endParaRPr>
              </a:p>
            </p:txBody>
          </p:sp>
          <p:cxnSp>
            <p:nvCxnSpPr>
              <p:cNvPr id="50" name="直接连接符 49"/>
              <p:cNvCxnSpPr/>
              <p:nvPr/>
            </p:nvCxnSpPr>
            <p:spPr>
              <a:xfrm>
                <a:off x="4003576" y="3283355"/>
                <a:ext cx="803902"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cxnSp>
        <p:nvCxnSpPr>
          <p:cNvPr id="57" name="直接连接符 56"/>
          <p:cNvCxnSpPr/>
          <p:nvPr/>
        </p:nvCxnSpPr>
        <p:spPr>
          <a:xfrm flipH="1">
            <a:off x="8429509" y="788609"/>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8452535" y="66574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2606323" y="5287426"/>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2292693" y="481993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7331878"/>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0000">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14:bounceEnd="40000">
                                          <p:cBhvr additive="base">
                                            <p:cTn id="7" dur="500" fill="hold"/>
                                            <p:tgtEl>
                                              <p:spTgt spid="72"/>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ppt_x"/>
                                              </p:val>
                                            </p:tav>
                                            <p:tav tm="100000">
                                              <p:val>
                                                <p:strVal val="#ppt_x"/>
                                              </p:val>
                                            </p:tav>
                                          </p:tavLst>
                                        </p:anim>
                                        <p:anim calcmode="lin" valueType="num">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3581400" y="126139"/>
            <a:ext cx="5029200" cy="703134"/>
            <a:chOff x="314325" y="126139"/>
            <a:chExt cx="5029200" cy="703134"/>
          </a:xfrm>
        </p:grpSpPr>
        <p:sp>
          <p:nvSpPr>
            <p:cNvPr id="4" name="文本框 3"/>
            <p:cNvSpPr txBox="1"/>
            <p:nvPr/>
          </p:nvSpPr>
          <p:spPr>
            <a:xfrm>
              <a:off x="314325" y="126139"/>
              <a:ext cx="5029200" cy="643894"/>
            </a:xfrm>
            <a:prstGeom prst="rect">
              <a:avLst/>
            </a:prstGeom>
            <a:noFill/>
          </p:spPr>
          <p:txBody>
            <a:bodyPr wrap="square" rtlCol="0">
              <a:spAutoFit/>
            </a:bodyPr>
            <a:lstStyle/>
            <a:p>
              <a:pPr algn="ctr">
                <a:lnSpc>
                  <a:spcPct val="120000"/>
                </a:lnSpc>
              </a:pPr>
              <a:r>
                <a:rPr lang="zh-CN" altLang="en-US" sz="3200" b="1" dirty="0" smtClean="0">
                  <a:solidFill>
                    <a:srgbClr val="0055C2"/>
                  </a:solidFill>
                  <a:cs typeface="Arial" panose="020B0604020202020204" pitchFamily="34" charset="0"/>
                </a:rPr>
                <a:t>总结与收获</a:t>
              </a:r>
              <a:endParaRPr lang="en-US" altLang="zh-CN" sz="3200" b="1" dirty="0">
                <a:solidFill>
                  <a:srgbClr val="0055C2"/>
                </a:solidFill>
                <a:cs typeface="Arial" panose="020B0604020202020204" pitchFamily="34" charset="0"/>
              </a:endParaRPr>
            </a:p>
          </p:txBody>
        </p:sp>
        <p:cxnSp>
          <p:nvCxnSpPr>
            <p:cNvPr id="5" name="直接连接符 4"/>
            <p:cNvCxnSpPr/>
            <p:nvPr/>
          </p:nvCxnSpPr>
          <p:spPr>
            <a:xfrm>
              <a:off x="2426974" y="829273"/>
              <a:ext cx="803902" cy="0"/>
            </a:xfrm>
            <a:prstGeom prst="line">
              <a:avLst/>
            </a:prstGeom>
            <a:ln w="41275">
              <a:solidFill>
                <a:srgbClr val="FFCC00">
                  <a:alpha val="90000"/>
                </a:srgbClr>
              </a:solidFill>
            </a:ln>
          </p:spPr>
          <p:style>
            <a:lnRef idx="1">
              <a:schemeClr val="accent1"/>
            </a:lnRef>
            <a:fillRef idx="0">
              <a:schemeClr val="accent1"/>
            </a:fillRef>
            <a:effectRef idx="0">
              <a:schemeClr val="accent1"/>
            </a:effectRef>
            <a:fontRef idx="minor">
              <a:schemeClr val="tx1"/>
            </a:fontRef>
          </p:style>
        </p:cxnSp>
      </p:grpSp>
      <p:grpSp>
        <p:nvGrpSpPr>
          <p:cNvPr id="43" name="组合 42"/>
          <p:cNvGrpSpPr/>
          <p:nvPr/>
        </p:nvGrpSpPr>
        <p:grpSpPr>
          <a:xfrm>
            <a:off x="4147756" y="1774822"/>
            <a:ext cx="2712652" cy="1230993"/>
            <a:chOff x="4147756" y="1673224"/>
            <a:chExt cx="2712652" cy="1230993"/>
          </a:xfrm>
        </p:grpSpPr>
        <p:sp>
          <p:nvSpPr>
            <p:cNvPr id="11" name="Freeform 7"/>
            <p:cNvSpPr>
              <a:spLocks/>
            </p:cNvSpPr>
            <p:nvPr/>
          </p:nvSpPr>
          <p:spPr bwMode="auto">
            <a:xfrm>
              <a:off x="4147756" y="1673224"/>
              <a:ext cx="2712652" cy="1230993"/>
            </a:xfrm>
            <a:custGeom>
              <a:avLst/>
              <a:gdLst>
                <a:gd name="T0" fmla="*/ 331 w 461"/>
                <a:gd name="T1" fmla="*/ 0 h 209"/>
                <a:gd name="T2" fmla="*/ 201 w 461"/>
                <a:gd name="T3" fmla="*/ 24 h 209"/>
                <a:gd name="T4" fmla="*/ 187 w 461"/>
                <a:gd name="T5" fmla="*/ 29 h 209"/>
                <a:gd name="T6" fmla="*/ 174 w 461"/>
                <a:gd name="T7" fmla="*/ 35 h 209"/>
                <a:gd name="T8" fmla="*/ 0 w 461"/>
                <a:gd name="T9" fmla="*/ 209 h 209"/>
                <a:gd name="T10" fmla="*/ 174 w 461"/>
                <a:gd name="T11" fmla="*/ 209 h 209"/>
                <a:gd name="T12" fmla="*/ 187 w 461"/>
                <a:gd name="T13" fmla="*/ 209 h 209"/>
                <a:gd name="T14" fmla="*/ 201 w 461"/>
                <a:gd name="T15" fmla="*/ 209 h 209"/>
                <a:gd name="T16" fmla="*/ 461 w 461"/>
                <a:gd name="T17" fmla="*/ 209 h 209"/>
                <a:gd name="T18" fmla="*/ 461 w 461"/>
                <a:gd name="T19" fmla="*/ 24 h 209"/>
                <a:gd name="T20" fmla="*/ 331 w 461"/>
                <a:gd name="T2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1" h="209">
                  <a:moveTo>
                    <a:pt x="331" y="0"/>
                  </a:moveTo>
                  <a:cubicBezTo>
                    <a:pt x="285" y="0"/>
                    <a:pt x="241" y="8"/>
                    <a:pt x="201" y="24"/>
                  </a:cubicBezTo>
                  <a:cubicBezTo>
                    <a:pt x="196" y="26"/>
                    <a:pt x="192" y="27"/>
                    <a:pt x="187" y="29"/>
                  </a:cubicBezTo>
                  <a:cubicBezTo>
                    <a:pt x="183" y="31"/>
                    <a:pt x="178" y="33"/>
                    <a:pt x="174" y="35"/>
                  </a:cubicBezTo>
                  <a:cubicBezTo>
                    <a:pt x="98" y="71"/>
                    <a:pt x="36" y="133"/>
                    <a:pt x="0" y="209"/>
                  </a:cubicBezTo>
                  <a:cubicBezTo>
                    <a:pt x="174" y="209"/>
                    <a:pt x="174" y="209"/>
                    <a:pt x="174" y="209"/>
                  </a:cubicBezTo>
                  <a:cubicBezTo>
                    <a:pt x="187" y="209"/>
                    <a:pt x="187" y="209"/>
                    <a:pt x="187" y="209"/>
                  </a:cubicBezTo>
                  <a:cubicBezTo>
                    <a:pt x="201" y="209"/>
                    <a:pt x="201" y="209"/>
                    <a:pt x="201" y="209"/>
                  </a:cubicBezTo>
                  <a:cubicBezTo>
                    <a:pt x="461" y="209"/>
                    <a:pt x="461" y="209"/>
                    <a:pt x="461" y="209"/>
                  </a:cubicBezTo>
                  <a:cubicBezTo>
                    <a:pt x="461" y="24"/>
                    <a:pt x="461" y="24"/>
                    <a:pt x="461" y="24"/>
                  </a:cubicBezTo>
                  <a:cubicBezTo>
                    <a:pt x="420" y="8"/>
                    <a:pt x="377" y="0"/>
                    <a:pt x="331" y="0"/>
                  </a:cubicBezTo>
                  <a:close/>
                </a:path>
              </a:pathLst>
            </a:custGeom>
            <a:solidFill>
              <a:srgbClr val="0055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34" name="组合 33"/>
            <p:cNvGrpSpPr/>
            <p:nvPr/>
          </p:nvGrpSpPr>
          <p:grpSpPr>
            <a:xfrm>
              <a:off x="4557085" y="2091808"/>
              <a:ext cx="2055307" cy="653841"/>
              <a:chOff x="4514881" y="2119944"/>
              <a:chExt cx="2055307" cy="653841"/>
            </a:xfrm>
          </p:grpSpPr>
          <p:grpSp>
            <p:nvGrpSpPr>
              <p:cNvPr id="15" name="组合 1301"/>
              <p:cNvGrpSpPr>
                <a:grpSpLocks/>
              </p:cNvGrpSpPr>
              <p:nvPr/>
            </p:nvGrpSpPr>
            <p:grpSpPr bwMode="auto">
              <a:xfrm>
                <a:off x="6158723" y="2200879"/>
                <a:ext cx="411465" cy="444918"/>
                <a:chOff x="2482850" y="3559176"/>
                <a:chExt cx="390526" cy="422275"/>
              </a:xfrm>
              <a:solidFill>
                <a:srgbClr val="F2F2F2"/>
              </a:solidFill>
            </p:grpSpPr>
            <p:sp>
              <p:nvSpPr>
                <p:cNvPr id="16" name="Freeform 961"/>
                <p:cNvSpPr>
                  <a:spLocks/>
                </p:cNvSpPr>
                <p:nvPr/>
              </p:nvSpPr>
              <p:spPr bwMode="auto">
                <a:xfrm>
                  <a:off x="2757488" y="3559176"/>
                  <a:ext cx="115888" cy="103188"/>
                </a:xfrm>
                <a:custGeom>
                  <a:avLst/>
                  <a:gdLst>
                    <a:gd name="T0" fmla="*/ 2147483646 w 73"/>
                    <a:gd name="T1" fmla="*/ 2147483646 h 65"/>
                    <a:gd name="T2" fmla="*/ 2147483646 w 73"/>
                    <a:gd name="T3" fmla="*/ 2147483646 h 65"/>
                    <a:gd name="T4" fmla="*/ 0 w 73"/>
                    <a:gd name="T5" fmla="*/ 2147483646 h 65"/>
                    <a:gd name="T6" fmla="*/ 0 w 73"/>
                    <a:gd name="T7" fmla="*/ 0 h 65"/>
                    <a:gd name="T8" fmla="*/ 2147483646 w 73"/>
                    <a:gd name="T9" fmla="*/ 0 h 65"/>
                    <a:gd name="T10" fmla="*/ 2147483646 w 73"/>
                    <a:gd name="T11" fmla="*/ 2147483646 h 6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3" h="65">
                      <a:moveTo>
                        <a:pt x="73" y="57"/>
                      </a:moveTo>
                      <a:lnTo>
                        <a:pt x="73" y="65"/>
                      </a:lnTo>
                      <a:lnTo>
                        <a:pt x="0" y="65"/>
                      </a:lnTo>
                      <a:lnTo>
                        <a:pt x="0" y="0"/>
                      </a:lnTo>
                      <a:lnTo>
                        <a:pt x="5" y="0"/>
                      </a:lnTo>
                      <a:lnTo>
                        <a:pt x="73"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 name="Freeform 962"/>
                <p:cNvSpPr>
                  <a:spLocks noEditPoints="1"/>
                </p:cNvSpPr>
                <p:nvPr/>
              </p:nvSpPr>
              <p:spPr bwMode="auto">
                <a:xfrm>
                  <a:off x="2482850" y="3559176"/>
                  <a:ext cx="390525" cy="422275"/>
                </a:xfrm>
                <a:custGeom>
                  <a:avLst/>
                  <a:gdLst>
                    <a:gd name="T0" fmla="*/ 2147483646 w 246"/>
                    <a:gd name="T1" fmla="*/ 2147483646 h 266"/>
                    <a:gd name="T2" fmla="*/ 2147483646 w 246"/>
                    <a:gd name="T3" fmla="*/ 2147483646 h 266"/>
                    <a:gd name="T4" fmla="*/ 2147483646 w 246"/>
                    <a:gd name="T5" fmla="*/ 2147483646 h 266"/>
                    <a:gd name="T6" fmla="*/ 2147483646 w 246"/>
                    <a:gd name="T7" fmla="*/ 2147483646 h 266"/>
                    <a:gd name="T8" fmla="*/ 2147483646 w 246"/>
                    <a:gd name="T9" fmla="*/ 2147483646 h 266"/>
                    <a:gd name="T10" fmla="*/ 2147483646 w 246"/>
                    <a:gd name="T11" fmla="*/ 2147483646 h 266"/>
                    <a:gd name="T12" fmla="*/ 2147483646 w 246"/>
                    <a:gd name="T13" fmla="*/ 2147483646 h 266"/>
                    <a:gd name="T14" fmla="*/ 2147483646 w 246"/>
                    <a:gd name="T15" fmla="*/ 2147483646 h 266"/>
                    <a:gd name="T16" fmla="*/ 2147483646 w 246"/>
                    <a:gd name="T17" fmla="*/ 2147483646 h 266"/>
                    <a:gd name="T18" fmla="*/ 2147483646 w 246"/>
                    <a:gd name="T19" fmla="*/ 2147483646 h 266"/>
                    <a:gd name="T20" fmla="*/ 2147483646 w 246"/>
                    <a:gd name="T21" fmla="*/ 2147483646 h 266"/>
                    <a:gd name="T22" fmla="*/ 2147483646 w 246"/>
                    <a:gd name="T23" fmla="*/ 2147483646 h 266"/>
                    <a:gd name="T24" fmla="*/ 2147483646 w 246"/>
                    <a:gd name="T25" fmla="*/ 2147483646 h 266"/>
                    <a:gd name="T26" fmla="*/ 2147483646 w 246"/>
                    <a:gd name="T27" fmla="*/ 2147483646 h 266"/>
                    <a:gd name="T28" fmla="*/ 2147483646 w 246"/>
                    <a:gd name="T29" fmla="*/ 2147483646 h 266"/>
                    <a:gd name="T30" fmla="*/ 2147483646 w 246"/>
                    <a:gd name="T31" fmla="*/ 2147483646 h 266"/>
                    <a:gd name="T32" fmla="*/ 2147483646 w 246"/>
                    <a:gd name="T33" fmla="*/ 2147483646 h 266"/>
                    <a:gd name="T34" fmla="*/ 2147483646 w 246"/>
                    <a:gd name="T35" fmla="*/ 2147483646 h 266"/>
                    <a:gd name="T36" fmla="*/ 2147483646 w 246"/>
                    <a:gd name="T37" fmla="*/ 2147483646 h 266"/>
                    <a:gd name="T38" fmla="*/ 2147483646 w 246"/>
                    <a:gd name="T39" fmla="*/ 2147483646 h 266"/>
                    <a:gd name="T40" fmla="*/ 2147483646 w 246"/>
                    <a:gd name="T41" fmla="*/ 2147483646 h 266"/>
                    <a:gd name="T42" fmla="*/ 2147483646 w 246"/>
                    <a:gd name="T43" fmla="*/ 2147483646 h 266"/>
                    <a:gd name="T44" fmla="*/ 2147483646 w 246"/>
                    <a:gd name="T45" fmla="*/ 2147483646 h 266"/>
                    <a:gd name="T46" fmla="*/ 2147483646 w 246"/>
                    <a:gd name="T47" fmla="*/ 2147483646 h 266"/>
                    <a:gd name="T48" fmla="*/ 2147483646 w 246"/>
                    <a:gd name="T49" fmla="*/ 2147483646 h 266"/>
                    <a:gd name="T50" fmla="*/ 2147483646 w 246"/>
                    <a:gd name="T51" fmla="*/ 2147483646 h 266"/>
                    <a:gd name="T52" fmla="*/ 0 w 246"/>
                    <a:gd name="T53" fmla="*/ 2147483646 h 266"/>
                    <a:gd name="T54" fmla="*/ 0 w 246"/>
                    <a:gd name="T55" fmla="*/ 0 h 266"/>
                    <a:gd name="T56" fmla="*/ 2147483646 w 246"/>
                    <a:gd name="T57" fmla="*/ 0 h 266"/>
                    <a:gd name="T58" fmla="*/ 2147483646 w 246"/>
                    <a:gd name="T59" fmla="*/ 2147483646 h 266"/>
                    <a:gd name="T60" fmla="*/ 2147483646 w 246"/>
                    <a:gd name="T61" fmla="*/ 2147483646 h 266"/>
                    <a:gd name="T62" fmla="*/ 2147483646 w 246"/>
                    <a:gd name="T63" fmla="*/ 2147483646 h 266"/>
                    <a:gd name="T64" fmla="*/ 2147483646 w 246"/>
                    <a:gd name="T65" fmla="*/ 2147483646 h 266"/>
                    <a:gd name="T66" fmla="*/ 2147483646 w 246"/>
                    <a:gd name="T67" fmla="*/ 2147483646 h 266"/>
                    <a:gd name="T68" fmla="*/ 2147483646 w 246"/>
                    <a:gd name="T69" fmla="*/ 2147483646 h 266"/>
                    <a:gd name="T70" fmla="*/ 2147483646 w 246"/>
                    <a:gd name="T71" fmla="*/ 2147483646 h 266"/>
                    <a:gd name="T72" fmla="*/ 2147483646 w 246"/>
                    <a:gd name="T73" fmla="*/ 2147483646 h 266"/>
                    <a:gd name="T74" fmla="*/ 2147483646 w 246"/>
                    <a:gd name="T75" fmla="*/ 2147483646 h 266"/>
                    <a:gd name="T76" fmla="*/ 2147483646 w 246"/>
                    <a:gd name="T77" fmla="*/ 2147483646 h 266"/>
                    <a:gd name="T78" fmla="*/ 2147483646 w 246"/>
                    <a:gd name="T79" fmla="*/ 2147483646 h 266"/>
                    <a:gd name="T80" fmla="*/ 2147483646 w 246"/>
                    <a:gd name="T81" fmla="*/ 2147483646 h 266"/>
                    <a:gd name="T82" fmla="*/ 2147483646 w 246"/>
                    <a:gd name="T83" fmla="*/ 2147483646 h 266"/>
                    <a:gd name="T84" fmla="*/ 2147483646 w 246"/>
                    <a:gd name="T85" fmla="*/ 2147483646 h 266"/>
                    <a:gd name="T86" fmla="*/ 2147483646 w 246"/>
                    <a:gd name="T87" fmla="*/ 2147483646 h 266"/>
                    <a:gd name="T88" fmla="*/ 2147483646 w 246"/>
                    <a:gd name="T89" fmla="*/ 2147483646 h 266"/>
                    <a:gd name="T90" fmla="*/ 2147483646 w 246"/>
                    <a:gd name="T91" fmla="*/ 2147483646 h 266"/>
                    <a:gd name="T92" fmla="*/ 2147483646 w 246"/>
                    <a:gd name="T93" fmla="*/ 2147483646 h 26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246" h="266">
                      <a:moveTo>
                        <a:pt x="183" y="194"/>
                      </a:moveTo>
                      <a:lnTo>
                        <a:pt x="183" y="124"/>
                      </a:lnTo>
                      <a:lnTo>
                        <a:pt x="164" y="124"/>
                      </a:lnTo>
                      <a:lnTo>
                        <a:pt x="164" y="194"/>
                      </a:lnTo>
                      <a:lnTo>
                        <a:pt x="183" y="194"/>
                      </a:lnTo>
                      <a:close/>
                      <a:moveTo>
                        <a:pt x="95" y="119"/>
                      </a:moveTo>
                      <a:lnTo>
                        <a:pt x="77" y="119"/>
                      </a:lnTo>
                      <a:lnTo>
                        <a:pt x="77" y="193"/>
                      </a:lnTo>
                      <a:lnTo>
                        <a:pt x="95" y="193"/>
                      </a:lnTo>
                      <a:lnTo>
                        <a:pt x="95" y="119"/>
                      </a:lnTo>
                      <a:close/>
                      <a:moveTo>
                        <a:pt x="212" y="173"/>
                      </a:moveTo>
                      <a:lnTo>
                        <a:pt x="193" y="173"/>
                      </a:lnTo>
                      <a:lnTo>
                        <a:pt x="193" y="194"/>
                      </a:lnTo>
                      <a:lnTo>
                        <a:pt x="212" y="194"/>
                      </a:lnTo>
                      <a:lnTo>
                        <a:pt x="212" y="173"/>
                      </a:lnTo>
                      <a:close/>
                      <a:moveTo>
                        <a:pt x="154" y="154"/>
                      </a:moveTo>
                      <a:lnTo>
                        <a:pt x="136" y="154"/>
                      </a:lnTo>
                      <a:lnTo>
                        <a:pt x="136" y="194"/>
                      </a:lnTo>
                      <a:lnTo>
                        <a:pt x="154" y="194"/>
                      </a:lnTo>
                      <a:lnTo>
                        <a:pt x="154" y="154"/>
                      </a:lnTo>
                      <a:close/>
                      <a:moveTo>
                        <a:pt x="126" y="194"/>
                      </a:moveTo>
                      <a:lnTo>
                        <a:pt x="126" y="81"/>
                      </a:lnTo>
                      <a:lnTo>
                        <a:pt x="105" y="81"/>
                      </a:lnTo>
                      <a:lnTo>
                        <a:pt x="105" y="194"/>
                      </a:lnTo>
                      <a:lnTo>
                        <a:pt x="126" y="194"/>
                      </a:lnTo>
                      <a:close/>
                      <a:moveTo>
                        <a:pt x="246" y="266"/>
                      </a:moveTo>
                      <a:lnTo>
                        <a:pt x="0" y="266"/>
                      </a:lnTo>
                      <a:lnTo>
                        <a:pt x="0" y="0"/>
                      </a:lnTo>
                      <a:lnTo>
                        <a:pt x="158" y="0"/>
                      </a:lnTo>
                      <a:lnTo>
                        <a:pt x="158" y="77"/>
                      </a:lnTo>
                      <a:lnTo>
                        <a:pt x="246" y="77"/>
                      </a:lnTo>
                      <a:lnTo>
                        <a:pt x="246" y="266"/>
                      </a:lnTo>
                      <a:close/>
                      <a:moveTo>
                        <a:pt x="40" y="30"/>
                      </a:moveTo>
                      <a:lnTo>
                        <a:pt x="21" y="61"/>
                      </a:lnTo>
                      <a:lnTo>
                        <a:pt x="38" y="61"/>
                      </a:lnTo>
                      <a:lnTo>
                        <a:pt x="38" y="229"/>
                      </a:lnTo>
                      <a:lnTo>
                        <a:pt x="38" y="234"/>
                      </a:lnTo>
                      <a:lnTo>
                        <a:pt x="158" y="234"/>
                      </a:lnTo>
                      <a:lnTo>
                        <a:pt x="158" y="251"/>
                      </a:lnTo>
                      <a:lnTo>
                        <a:pt x="191" y="232"/>
                      </a:lnTo>
                      <a:lnTo>
                        <a:pt x="158" y="214"/>
                      </a:lnTo>
                      <a:lnTo>
                        <a:pt x="158" y="229"/>
                      </a:lnTo>
                      <a:lnTo>
                        <a:pt x="43" y="229"/>
                      </a:lnTo>
                      <a:lnTo>
                        <a:pt x="43" y="61"/>
                      </a:lnTo>
                      <a:lnTo>
                        <a:pt x="58" y="61"/>
                      </a:lnTo>
                      <a:lnTo>
                        <a:pt x="40"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4" name="组合 13"/>
              <p:cNvGrpSpPr/>
              <p:nvPr/>
            </p:nvGrpSpPr>
            <p:grpSpPr>
              <a:xfrm>
                <a:off x="4514881" y="2119944"/>
                <a:ext cx="1585615" cy="653841"/>
                <a:chOff x="4514881" y="2119944"/>
                <a:chExt cx="1585615" cy="653841"/>
              </a:xfrm>
            </p:grpSpPr>
            <p:sp>
              <p:nvSpPr>
                <p:cNvPr id="13" name="文本框 12"/>
                <p:cNvSpPr txBox="1"/>
                <p:nvPr/>
              </p:nvSpPr>
              <p:spPr>
                <a:xfrm>
                  <a:off x="4514881" y="2312120"/>
                  <a:ext cx="576482" cy="461665"/>
                </a:xfrm>
                <a:prstGeom prst="rect">
                  <a:avLst/>
                </a:prstGeom>
                <a:noFill/>
              </p:spPr>
              <p:txBody>
                <a:bodyPr wrap="square" rtlCol="0">
                  <a:spAutoFit/>
                </a:bodyPr>
                <a:lstStyle/>
                <a:p>
                  <a:r>
                    <a:rPr lang="en-US" altLang="zh-CN" sz="2400" dirty="0">
                      <a:solidFill>
                        <a:schemeClr val="bg1"/>
                      </a:solidFill>
                    </a:rPr>
                    <a:t>01</a:t>
                  </a:r>
                  <a:endParaRPr lang="zh-CN" altLang="en-US" sz="2400" dirty="0">
                    <a:solidFill>
                      <a:schemeClr val="bg1"/>
                    </a:solidFill>
                  </a:endParaRPr>
                </a:p>
              </p:txBody>
            </p:sp>
            <p:sp>
              <p:nvSpPr>
                <p:cNvPr id="33" name="文本框 32"/>
                <p:cNvSpPr txBox="1"/>
                <p:nvPr/>
              </p:nvSpPr>
              <p:spPr>
                <a:xfrm>
                  <a:off x="4984573" y="2119944"/>
                  <a:ext cx="1115923" cy="369332"/>
                </a:xfrm>
                <a:prstGeom prst="rect">
                  <a:avLst/>
                </a:prstGeom>
                <a:noFill/>
              </p:spPr>
              <p:txBody>
                <a:bodyPr wrap="square" rtlCol="0">
                  <a:spAutoFit/>
                </a:bodyPr>
                <a:lstStyle/>
                <a:p>
                  <a:endParaRPr lang="zh-CN" altLang="en-US" dirty="0">
                    <a:solidFill>
                      <a:schemeClr val="bg1"/>
                    </a:solidFill>
                  </a:endParaRPr>
                </a:p>
              </p:txBody>
            </p:sp>
          </p:grpSp>
        </p:grpSp>
      </p:grpSp>
      <p:grpSp>
        <p:nvGrpSpPr>
          <p:cNvPr id="44" name="组合 43"/>
          <p:cNvGrpSpPr/>
          <p:nvPr/>
        </p:nvGrpSpPr>
        <p:grpSpPr>
          <a:xfrm>
            <a:off x="3926195" y="3164653"/>
            <a:ext cx="1244079" cy="2707688"/>
            <a:chOff x="3926195" y="3063055"/>
            <a:chExt cx="1244079" cy="2707688"/>
          </a:xfrm>
        </p:grpSpPr>
        <p:sp>
          <p:nvSpPr>
            <p:cNvPr id="12" name="Freeform 8"/>
            <p:cNvSpPr>
              <a:spLocks/>
            </p:cNvSpPr>
            <p:nvPr/>
          </p:nvSpPr>
          <p:spPr bwMode="auto">
            <a:xfrm>
              <a:off x="3941763" y="3063055"/>
              <a:ext cx="1228511" cy="2707688"/>
            </a:xfrm>
            <a:custGeom>
              <a:avLst/>
              <a:gdLst>
                <a:gd name="T0" fmla="*/ 24 w 209"/>
                <a:gd name="T1" fmla="*/ 0 h 460"/>
                <a:gd name="T2" fmla="*/ 0 w 209"/>
                <a:gd name="T3" fmla="*/ 130 h 460"/>
                <a:gd name="T4" fmla="*/ 24 w 209"/>
                <a:gd name="T5" fmla="*/ 260 h 460"/>
                <a:gd name="T6" fmla="*/ 29 w 209"/>
                <a:gd name="T7" fmla="*/ 273 h 460"/>
                <a:gd name="T8" fmla="*/ 35 w 209"/>
                <a:gd name="T9" fmla="*/ 287 h 460"/>
                <a:gd name="T10" fmla="*/ 209 w 209"/>
                <a:gd name="T11" fmla="*/ 460 h 460"/>
                <a:gd name="T12" fmla="*/ 209 w 209"/>
                <a:gd name="T13" fmla="*/ 287 h 460"/>
                <a:gd name="T14" fmla="*/ 209 w 209"/>
                <a:gd name="T15" fmla="*/ 273 h 460"/>
                <a:gd name="T16" fmla="*/ 209 w 209"/>
                <a:gd name="T17" fmla="*/ 260 h 460"/>
                <a:gd name="T18" fmla="*/ 209 w 209"/>
                <a:gd name="T19" fmla="*/ 0 h 460"/>
                <a:gd name="T20" fmla="*/ 24 w 209"/>
                <a:gd name="T21"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 h="460">
                  <a:moveTo>
                    <a:pt x="24" y="0"/>
                  </a:moveTo>
                  <a:cubicBezTo>
                    <a:pt x="8" y="40"/>
                    <a:pt x="0" y="84"/>
                    <a:pt x="0" y="130"/>
                  </a:cubicBezTo>
                  <a:cubicBezTo>
                    <a:pt x="0" y="176"/>
                    <a:pt x="8" y="219"/>
                    <a:pt x="24" y="260"/>
                  </a:cubicBezTo>
                  <a:cubicBezTo>
                    <a:pt x="26" y="264"/>
                    <a:pt x="27" y="269"/>
                    <a:pt x="29" y="273"/>
                  </a:cubicBezTo>
                  <a:cubicBezTo>
                    <a:pt x="31" y="278"/>
                    <a:pt x="33" y="282"/>
                    <a:pt x="35" y="287"/>
                  </a:cubicBezTo>
                  <a:cubicBezTo>
                    <a:pt x="71" y="363"/>
                    <a:pt x="133" y="424"/>
                    <a:pt x="209" y="460"/>
                  </a:cubicBezTo>
                  <a:cubicBezTo>
                    <a:pt x="209" y="287"/>
                    <a:pt x="209" y="287"/>
                    <a:pt x="209" y="287"/>
                  </a:cubicBezTo>
                  <a:cubicBezTo>
                    <a:pt x="209" y="273"/>
                    <a:pt x="209" y="273"/>
                    <a:pt x="209" y="273"/>
                  </a:cubicBezTo>
                  <a:cubicBezTo>
                    <a:pt x="209" y="260"/>
                    <a:pt x="209" y="260"/>
                    <a:pt x="209" y="260"/>
                  </a:cubicBezTo>
                  <a:cubicBezTo>
                    <a:pt x="209" y="0"/>
                    <a:pt x="209" y="0"/>
                    <a:pt x="209" y="0"/>
                  </a:cubicBezTo>
                  <a:lnTo>
                    <a:pt x="24" y="0"/>
                  </a:lnTo>
                  <a:close/>
                </a:path>
              </a:pathLst>
            </a:custGeom>
            <a:solidFill>
              <a:srgbClr val="FFC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8" name="组合 1293"/>
            <p:cNvGrpSpPr>
              <a:grpSpLocks/>
            </p:cNvGrpSpPr>
            <p:nvPr/>
          </p:nvGrpSpPr>
          <p:grpSpPr bwMode="auto">
            <a:xfrm>
              <a:off x="4556018" y="4518593"/>
              <a:ext cx="403225" cy="525462"/>
              <a:chOff x="3236913" y="3490914"/>
              <a:chExt cx="403225" cy="525462"/>
            </a:xfrm>
            <a:solidFill>
              <a:srgbClr val="F2F2F2"/>
            </a:solidFill>
          </p:grpSpPr>
          <p:sp>
            <p:nvSpPr>
              <p:cNvPr id="19" name="Freeform 963"/>
              <p:cNvSpPr>
                <a:spLocks noEditPoints="1"/>
              </p:cNvSpPr>
              <p:nvPr/>
            </p:nvSpPr>
            <p:spPr bwMode="auto">
              <a:xfrm>
                <a:off x="3290888" y="3771901"/>
                <a:ext cx="349250" cy="244475"/>
              </a:xfrm>
              <a:custGeom>
                <a:avLst/>
                <a:gdLst>
                  <a:gd name="T0" fmla="*/ 2147483646 w 175"/>
                  <a:gd name="T1" fmla="*/ 0 h 123"/>
                  <a:gd name="T2" fmla="*/ 2147483646 w 175"/>
                  <a:gd name="T3" fmla="*/ 2147483646 h 123"/>
                  <a:gd name="T4" fmla="*/ 2147483646 w 175"/>
                  <a:gd name="T5" fmla="*/ 2147483646 h 123"/>
                  <a:gd name="T6" fmla="*/ 0 w 175"/>
                  <a:gd name="T7" fmla="*/ 2147483646 h 123"/>
                  <a:gd name="T8" fmla="*/ 0 w 175"/>
                  <a:gd name="T9" fmla="*/ 0 h 123"/>
                  <a:gd name="T10" fmla="*/ 2147483646 w 175"/>
                  <a:gd name="T11" fmla="*/ 0 h 123"/>
                  <a:gd name="T12" fmla="*/ 2147483646 w 175"/>
                  <a:gd name="T13" fmla="*/ 2147483646 h 123"/>
                  <a:gd name="T14" fmla="*/ 2147483646 w 175"/>
                  <a:gd name="T15" fmla="*/ 2147483646 h 123"/>
                  <a:gd name="T16" fmla="*/ 2147483646 w 175"/>
                  <a:gd name="T17" fmla="*/ 2147483646 h 123"/>
                  <a:gd name="T18" fmla="*/ 2147483646 w 175"/>
                  <a:gd name="T19" fmla="*/ 2147483646 h 123"/>
                  <a:gd name="T20" fmla="*/ 2147483646 w 175"/>
                  <a:gd name="T21" fmla="*/ 2147483646 h 123"/>
                  <a:gd name="T22" fmla="*/ 2147483646 w 175"/>
                  <a:gd name="T23" fmla="*/ 2147483646 h 123"/>
                  <a:gd name="T24" fmla="*/ 2147483646 w 175"/>
                  <a:gd name="T25" fmla="*/ 2147483646 h 123"/>
                  <a:gd name="T26" fmla="*/ 2147483646 w 175"/>
                  <a:gd name="T27" fmla="*/ 2147483646 h 123"/>
                  <a:gd name="T28" fmla="*/ 2147483646 w 175"/>
                  <a:gd name="T29" fmla="*/ 2147483646 h 123"/>
                  <a:gd name="T30" fmla="*/ 2147483646 w 175"/>
                  <a:gd name="T31" fmla="*/ 2147483646 h 123"/>
                  <a:gd name="T32" fmla="*/ 2147483646 w 175"/>
                  <a:gd name="T33" fmla="*/ 2147483646 h 12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75" h="123">
                    <a:moveTo>
                      <a:pt x="175" y="0"/>
                    </a:moveTo>
                    <a:cubicBezTo>
                      <a:pt x="175" y="35"/>
                      <a:pt x="175" y="35"/>
                      <a:pt x="175" y="35"/>
                    </a:cubicBezTo>
                    <a:cubicBezTo>
                      <a:pt x="175" y="84"/>
                      <a:pt x="136" y="123"/>
                      <a:pt x="87" y="123"/>
                    </a:cubicBezTo>
                    <a:cubicBezTo>
                      <a:pt x="39" y="123"/>
                      <a:pt x="0" y="84"/>
                      <a:pt x="0" y="35"/>
                    </a:cubicBezTo>
                    <a:cubicBezTo>
                      <a:pt x="0" y="0"/>
                      <a:pt x="0" y="0"/>
                      <a:pt x="0" y="0"/>
                    </a:cubicBezTo>
                    <a:lnTo>
                      <a:pt x="175" y="0"/>
                    </a:lnTo>
                    <a:close/>
                    <a:moveTo>
                      <a:pt x="169" y="35"/>
                    </a:moveTo>
                    <a:cubicBezTo>
                      <a:pt x="169" y="12"/>
                      <a:pt x="169" y="12"/>
                      <a:pt x="169" y="12"/>
                    </a:cubicBezTo>
                    <a:cubicBezTo>
                      <a:pt x="167" y="12"/>
                      <a:pt x="167" y="12"/>
                      <a:pt x="167" y="12"/>
                    </a:cubicBezTo>
                    <a:cubicBezTo>
                      <a:pt x="167" y="24"/>
                      <a:pt x="167" y="24"/>
                      <a:pt x="167" y="24"/>
                    </a:cubicBezTo>
                    <a:cubicBezTo>
                      <a:pt x="167" y="65"/>
                      <a:pt x="131" y="97"/>
                      <a:pt x="87" y="97"/>
                    </a:cubicBezTo>
                    <a:cubicBezTo>
                      <a:pt x="44" y="97"/>
                      <a:pt x="8" y="65"/>
                      <a:pt x="8" y="24"/>
                    </a:cubicBezTo>
                    <a:cubicBezTo>
                      <a:pt x="8" y="12"/>
                      <a:pt x="8" y="12"/>
                      <a:pt x="8" y="12"/>
                    </a:cubicBezTo>
                    <a:cubicBezTo>
                      <a:pt x="6" y="12"/>
                      <a:pt x="6" y="12"/>
                      <a:pt x="6" y="12"/>
                    </a:cubicBezTo>
                    <a:cubicBezTo>
                      <a:pt x="6" y="35"/>
                      <a:pt x="6" y="35"/>
                      <a:pt x="6" y="35"/>
                    </a:cubicBezTo>
                    <a:cubicBezTo>
                      <a:pt x="6" y="76"/>
                      <a:pt x="42" y="110"/>
                      <a:pt x="87" y="110"/>
                    </a:cubicBezTo>
                    <a:cubicBezTo>
                      <a:pt x="132" y="110"/>
                      <a:pt x="169" y="76"/>
                      <a:pt x="169"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0" name="Freeform 964"/>
              <p:cNvSpPr>
                <a:spLocks/>
              </p:cNvSpPr>
              <p:nvPr/>
            </p:nvSpPr>
            <p:spPr bwMode="auto">
              <a:xfrm>
                <a:off x="3290888" y="3576639"/>
                <a:ext cx="349250" cy="171450"/>
              </a:xfrm>
              <a:custGeom>
                <a:avLst/>
                <a:gdLst>
                  <a:gd name="T0" fmla="*/ 2147483646 w 175"/>
                  <a:gd name="T1" fmla="*/ 2147483646 h 86"/>
                  <a:gd name="T2" fmla="*/ 0 w 175"/>
                  <a:gd name="T3" fmla="*/ 2147483646 h 86"/>
                  <a:gd name="T4" fmla="*/ 2147483646 w 175"/>
                  <a:gd name="T5" fmla="*/ 0 h 86"/>
                  <a:gd name="T6" fmla="*/ 2147483646 w 175"/>
                  <a:gd name="T7" fmla="*/ 2147483646 h 86"/>
                  <a:gd name="T8" fmla="*/ 2147483646 w 175"/>
                  <a:gd name="T9" fmla="*/ 2147483646 h 86"/>
                  <a:gd name="T10" fmla="*/ 2147483646 w 175"/>
                  <a:gd name="T11" fmla="*/ 2147483646 h 86"/>
                  <a:gd name="T12" fmla="*/ 2147483646 w 175"/>
                  <a:gd name="T13" fmla="*/ 2147483646 h 86"/>
                  <a:gd name="T14" fmla="*/ 2147483646 w 175"/>
                  <a:gd name="T15" fmla="*/ 2147483646 h 86"/>
                  <a:gd name="T16" fmla="*/ 2147483646 w 175"/>
                  <a:gd name="T17" fmla="*/ 0 h 86"/>
                  <a:gd name="T18" fmla="*/ 2147483646 w 175"/>
                  <a:gd name="T19" fmla="*/ 2147483646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5" h="86">
                    <a:moveTo>
                      <a:pt x="175" y="86"/>
                    </a:moveTo>
                    <a:cubicBezTo>
                      <a:pt x="0" y="86"/>
                      <a:pt x="0" y="86"/>
                      <a:pt x="0" y="86"/>
                    </a:cubicBezTo>
                    <a:cubicBezTo>
                      <a:pt x="1" y="41"/>
                      <a:pt x="36" y="4"/>
                      <a:pt x="80" y="0"/>
                    </a:cubicBezTo>
                    <a:cubicBezTo>
                      <a:pt x="80" y="21"/>
                      <a:pt x="80" y="21"/>
                      <a:pt x="80" y="21"/>
                    </a:cubicBezTo>
                    <a:cubicBezTo>
                      <a:pt x="71" y="25"/>
                      <a:pt x="64" y="36"/>
                      <a:pt x="64" y="50"/>
                    </a:cubicBezTo>
                    <a:cubicBezTo>
                      <a:pt x="64" y="67"/>
                      <a:pt x="74" y="80"/>
                      <a:pt x="87" y="80"/>
                    </a:cubicBezTo>
                    <a:cubicBezTo>
                      <a:pt x="100" y="80"/>
                      <a:pt x="110" y="67"/>
                      <a:pt x="110" y="50"/>
                    </a:cubicBezTo>
                    <a:cubicBezTo>
                      <a:pt x="110" y="37"/>
                      <a:pt x="104" y="25"/>
                      <a:pt x="94" y="21"/>
                    </a:cubicBezTo>
                    <a:cubicBezTo>
                      <a:pt x="94" y="0"/>
                      <a:pt x="94" y="0"/>
                      <a:pt x="94" y="0"/>
                    </a:cubicBezTo>
                    <a:cubicBezTo>
                      <a:pt x="139" y="4"/>
                      <a:pt x="174" y="41"/>
                      <a:pt x="175"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1" name="Oval 965"/>
              <p:cNvSpPr>
                <a:spLocks noChangeArrowheads="1"/>
              </p:cNvSpPr>
              <p:nvPr/>
            </p:nvSpPr>
            <p:spPr bwMode="auto">
              <a:xfrm>
                <a:off x="3430588" y="3640139"/>
                <a:ext cx="66675" cy="857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endParaRPr lang="zh-CN" altLang="en-US" sz="1800"/>
              </a:p>
            </p:txBody>
          </p:sp>
          <p:sp>
            <p:nvSpPr>
              <p:cNvPr id="22" name="Freeform 966"/>
              <p:cNvSpPr>
                <a:spLocks/>
              </p:cNvSpPr>
              <p:nvPr/>
            </p:nvSpPr>
            <p:spPr bwMode="auto">
              <a:xfrm>
                <a:off x="3236913" y="3490914"/>
                <a:ext cx="238125" cy="125413"/>
              </a:xfrm>
              <a:custGeom>
                <a:avLst/>
                <a:gdLst>
                  <a:gd name="T0" fmla="*/ 2147483646 w 119"/>
                  <a:gd name="T1" fmla="*/ 2147483646 h 63"/>
                  <a:gd name="T2" fmla="*/ 2147483646 w 119"/>
                  <a:gd name="T3" fmla="*/ 2147483646 h 63"/>
                  <a:gd name="T4" fmla="*/ 2147483646 w 119"/>
                  <a:gd name="T5" fmla="*/ 2147483646 h 63"/>
                  <a:gd name="T6" fmla="*/ 2147483646 w 119"/>
                  <a:gd name="T7" fmla="*/ 2147483646 h 63"/>
                  <a:gd name="T8" fmla="*/ 2147483646 w 119"/>
                  <a:gd name="T9" fmla="*/ 2147483646 h 63"/>
                  <a:gd name="T10" fmla="*/ 0 w 119"/>
                  <a:gd name="T11" fmla="*/ 2147483646 h 63"/>
                  <a:gd name="T12" fmla="*/ 0 w 119"/>
                  <a:gd name="T13" fmla="*/ 2147483646 h 63"/>
                  <a:gd name="T14" fmla="*/ 2147483646 w 119"/>
                  <a:gd name="T15" fmla="*/ 0 h 63"/>
                  <a:gd name="T16" fmla="*/ 2147483646 w 119"/>
                  <a:gd name="T17" fmla="*/ 2147483646 h 6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19" h="63">
                    <a:moveTo>
                      <a:pt x="119" y="43"/>
                    </a:moveTo>
                    <a:cubicBezTo>
                      <a:pt x="110" y="43"/>
                      <a:pt x="110" y="43"/>
                      <a:pt x="110" y="43"/>
                    </a:cubicBezTo>
                    <a:cubicBezTo>
                      <a:pt x="103" y="23"/>
                      <a:pt x="83" y="9"/>
                      <a:pt x="61" y="9"/>
                    </a:cubicBezTo>
                    <a:cubicBezTo>
                      <a:pt x="32" y="9"/>
                      <a:pt x="9" y="32"/>
                      <a:pt x="9" y="61"/>
                    </a:cubicBezTo>
                    <a:cubicBezTo>
                      <a:pt x="9" y="62"/>
                      <a:pt x="9" y="62"/>
                      <a:pt x="9" y="63"/>
                    </a:cubicBezTo>
                    <a:cubicBezTo>
                      <a:pt x="0" y="63"/>
                      <a:pt x="0" y="63"/>
                      <a:pt x="0" y="63"/>
                    </a:cubicBezTo>
                    <a:cubicBezTo>
                      <a:pt x="0" y="62"/>
                      <a:pt x="0" y="62"/>
                      <a:pt x="0" y="61"/>
                    </a:cubicBezTo>
                    <a:cubicBezTo>
                      <a:pt x="0" y="28"/>
                      <a:pt x="27" y="0"/>
                      <a:pt x="61" y="0"/>
                    </a:cubicBezTo>
                    <a:cubicBezTo>
                      <a:pt x="88" y="0"/>
                      <a:pt x="111" y="18"/>
                      <a:pt x="119"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5" name="文本框 34"/>
            <p:cNvSpPr txBox="1"/>
            <p:nvPr/>
          </p:nvSpPr>
          <p:spPr>
            <a:xfrm>
              <a:off x="4465636" y="3178409"/>
              <a:ext cx="576482" cy="461665"/>
            </a:xfrm>
            <a:prstGeom prst="rect">
              <a:avLst/>
            </a:prstGeom>
            <a:noFill/>
          </p:spPr>
          <p:txBody>
            <a:bodyPr wrap="square" rtlCol="0">
              <a:spAutoFit/>
            </a:bodyPr>
            <a:lstStyle/>
            <a:p>
              <a:pPr algn="r"/>
              <a:r>
                <a:rPr lang="en-US" altLang="zh-CN" sz="2400" dirty="0">
                  <a:solidFill>
                    <a:schemeClr val="bg1"/>
                  </a:solidFill>
                </a:rPr>
                <a:t>02</a:t>
              </a:r>
              <a:endParaRPr lang="zh-CN" altLang="en-US" sz="2400" dirty="0">
                <a:solidFill>
                  <a:schemeClr val="bg1"/>
                </a:solidFill>
              </a:endParaRPr>
            </a:p>
          </p:txBody>
        </p:sp>
        <p:sp>
          <p:nvSpPr>
            <p:cNvPr id="36" name="文本框 35"/>
            <p:cNvSpPr txBox="1"/>
            <p:nvPr/>
          </p:nvSpPr>
          <p:spPr>
            <a:xfrm>
              <a:off x="3926195" y="3709692"/>
              <a:ext cx="1115923" cy="369332"/>
            </a:xfrm>
            <a:prstGeom prst="rect">
              <a:avLst/>
            </a:prstGeom>
            <a:noFill/>
          </p:spPr>
          <p:txBody>
            <a:bodyPr wrap="square" rtlCol="0">
              <a:spAutoFit/>
            </a:bodyPr>
            <a:lstStyle/>
            <a:p>
              <a:pPr algn="r"/>
              <a:endParaRPr lang="zh-CN" altLang="en-US" dirty="0">
                <a:solidFill>
                  <a:schemeClr val="bg1"/>
                </a:solidFill>
              </a:endParaRPr>
            </a:p>
          </p:txBody>
        </p:sp>
      </p:grpSp>
      <p:grpSp>
        <p:nvGrpSpPr>
          <p:cNvPr id="45" name="组合 44"/>
          <p:cNvGrpSpPr/>
          <p:nvPr/>
        </p:nvGrpSpPr>
        <p:grpSpPr>
          <a:xfrm>
            <a:off x="5329112" y="4854786"/>
            <a:ext cx="2707688" cy="1228511"/>
            <a:chOff x="5329112" y="4753188"/>
            <a:chExt cx="2707688" cy="1228511"/>
          </a:xfrm>
        </p:grpSpPr>
        <p:sp>
          <p:nvSpPr>
            <p:cNvPr id="9" name="Freeform 5"/>
            <p:cNvSpPr>
              <a:spLocks/>
            </p:cNvSpPr>
            <p:nvPr/>
          </p:nvSpPr>
          <p:spPr bwMode="auto">
            <a:xfrm>
              <a:off x="5329112" y="4753188"/>
              <a:ext cx="2707688" cy="1228511"/>
            </a:xfrm>
            <a:custGeom>
              <a:avLst/>
              <a:gdLst>
                <a:gd name="T0" fmla="*/ 287 w 460"/>
                <a:gd name="T1" fmla="*/ 0 h 209"/>
                <a:gd name="T2" fmla="*/ 273 w 460"/>
                <a:gd name="T3" fmla="*/ 0 h 209"/>
                <a:gd name="T4" fmla="*/ 260 w 460"/>
                <a:gd name="T5" fmla="*/ 0 h 209"/>
                <a:gd name="T6" fmla="*/ 0 w 460"/>
                <a:gd name="T7" fmla="*/ 0 h 209"/>
                <a:gd name="T8" fmla="*/ 0 w 460"/>
                <a:gd name="T9" fmla="*/ 185 h 209"/>
                <a:gd name="T10" fmla="*/ 130 w 460"/>
                <a:gd name="T11" fmla="*/ 209 h 209"/>
                <a:gd name="T12" fmla="*/ 260 w 460"/>
                <a:gd name="T13" fmla="*/ 185 h 209"/>
                <a:gd name="T14" fmla="*/ 273 w 460"/>
                <a:gd name="T15" fmla="*/ 179 h 209"/>
                <a:gd name="T16" fmla="*/ 287 w 460"/>
                <a:gd name="T17" fmla="*/ 173 h 209"/>
                <a:gd name="T18" fmla="*/ 460 w 460"/>
                <a:gd name="T19" fmla="*/ 0 h 209"/>
                <a:gd name="T20" fmla="*/ 287 w 460"/>
                <a:gd name="T2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0" h="209">
                  <a:moveTo>
                    <a:pt x="287" y="0"/>
                  </a:moveTo>
                  <a:cubicBezTo>
                    <a:pt x="273" y="0"/>
                    <a:pt x="273" y="0"/>
                    <a:pt x="273" y="0"/>
                  </a:cubicBezTo>
                  <a:cubicBezTo>
                    <a:pt x="260" y="0"/>
                    <a:pt x="260" y="0"/>
                    <a:pt x="260" y="0"/>
                  </a:cubicBezTo>
                  <a:cubicBezTo>
                    <a:pt x="0" y="0"/>
                    <a:pt x="0" y="0"/>
                    <a:pt x="0" y="0"/>
                  </a:cubicBezTo>
                  <a:cubicBezTo>
                    <a:pt x="0" y="185"/>
                    <a:pt x="0" y="185"/>
                    <a:pt x="0" y="185"/>
                  </a:cubicBezTo>
                  <a:cubicBezTo>
                    <a:pt x="40" y="200"/>
                    <a:pt x="84" y="209"/>
                    <a:pt x="130" y="209"/>
                  </a:cubicBezTo>
                  <a:cubicBezTo>
                    <a:pt x="176" y="209"/>
                    <a:pt x="219" y="200"/>
                    <a:pt x="260" y="185"/>
                  </a:cubicBezTo>
                  <a:cubicBezTo>
                    <a:pt x="264" y="183"/>
                    <a:pt x="269" y="181"/>
                    <a:pt x="273" y="179"/>
                  </a:cubicBezTo>
                  <a:cubicBezTo>
                    <a:pt x="278" y="178"/>
                    <a:pt x="282" y="176"/>
                    <a:pt x="287" y="173"/>
                  </a:cubicBezTo>
                  <a:cubicBezTo>
                    <a:pt x="363" y="137"/>
                    <a:pt x="424" y="76"/>
                    <a:pt x="460" y="0"/>
                  </a:cubicBezTo>
                  <a:lnTo>
                    <a:pt x="287" y="0"/>
                  </a:lnTo>
                  <a:close/>
                </a:path>
              </a:pathLst>
            </a:custGeom>
            <a:solidFill>
              <a:srgbClr val="07A8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8" name="组合 1285"/>
            <p:cNvGrpSpPr>
              <a:grpSpLocks/>
            </p:cNvGrpSpPr>
            <p:nvPr/>
          </p:nvGrpSpPr>
          <p:grpSpPr bwMode="auto">
            <a:xfrm>
              <a:off x="6989679" y="4939103"/>
              <a:ext cx="473748" cy="501024"/>
              <a:chOff x="4003676" y="3478213"/>
              <a:chExt cx="523875" cy="554038"/>
            </a:xfrm>
            <a:solidFill>
              <a:srgbClr val="F2F2F2"/>
            </a:solidFill>
          </p:grpSpPr>
          <p:sp>
            <p:nvSpPr>
              <p:cNvPr id="29" name="Freeform 1203"/>
              <p:cNvSpPr>
                <a:spLocks noEditPoints="1"/>
              </p:cNvSpPr>
              <p:nvPr/>
            </p:nvSpPr>
            <p:spPr bwMode="auto">
              <a:xfrm>
                <a:off x="4314826" y="3478213"/>
                <a:ext cx="212725" cy="104775"/>
              </a:xfrm>
              <a:custGeom>
                <a:avLst/>
                <a:gdLst>
                  <a:gd name="T0" fmla="*/ 2147483646 w 134"/>
                  <a:gd name="T1" fmla="*/ 2147483646 h 66"/>
                  <a:gd name="T2" fmla="*/ 2147483646 w 134"/>
                  <a:gd name="T3" fmla="*/ 2147483646 h 66"/>
                  <a:gd name="T4" fmla="*/ 0 w 134"/>
                  <a:gd name="T5" fmla="*/ 2147483646 h 66"/>
                  <a:gd name="T6" fmla="*/ 2147483646 w 134"/>
                  <a:gd name="T7" fmla="*/ 0 h 66"/>
                  <a:gd name="T8" fmla="*/ 2147483646 w 134"/>
                  <a:gd name="T9" fmla="*/ 2147483646 h 66"/>
                  <a:gd name="T10" fmla="*/ 2147483646 w 134"/>
                  <a:gd name="T11" fmla="*/ 2147483646 h 66"/>
                  <a:gd name="T12" fmla="*/ 2147483646 w 134"/>
                  <a:gd name="T13" fmla="*/ 2147483646 h 66"/>
                  <a:gd name="T14" fmla="*/ 2147483646 w 134"/>
                  <a:gd name="T15" fmla="*/ 2147483646 h 66"/>
                  <a:gd name="T16" fmla="*/ 2147483646 w 134"/>
                  <a:gd name="T17" fmla="*/ 2147483646 h 66"/>
                  <a:gd name="T18" fmla="*/ 2147483646 w 134"/>
                  <a:gd name="T19" fmla="*/ 2147483646 h 66"/>
                  <a:gd name="T20" fmla="*/ 2147483646 w 134"/>
                  <a:gd name="T21" fmla="*/ 2147483646 h 66"/>
                  <a:gd name="T22" fmla="*/ 2147483646 w 134"/>
                  <a:gd name="T23" fmla="*/ 2147483646 h 66"/>
                  <a:gd name="T24" fmla="*/ 2147483646 w 134"/>
                  <a:gd name="T25" fmla="*/ 2147483646 h 66"/>
                  <a:gd name="T26" fmla="*/ 2147483646 w 134"/>
                  <a:gd name="T27" fmla="*/ 2147483646 h 66"/>
                  <a:gd name="T28" fmla="*/ 2147483646 w 134"/>
                  <a:gd name="T29" fmla="*/ 2147483646 h 66"/>
                  <a:gd name="T30" fmla="*/ 2147483646 w 134"/>
                  <a:gd name="T31" fmla="*/ 2147483646 h 66"/>
                  <a:gd name="T32" fmla="*/ 2147483646 w 134"/>
                  <a:gd name="T33" fmla="*/ 2147483646 h 66"/>
                  <a:gd name="T34" fmla="*/ 2147483646 w 134"/>
                  <a:gd name="T35" fmla="*/ 2147483646 h 66"/>
                  <a:gd name="T36" fmla="*/ 2147483646 w 134"/>
                  <a:gd name="T37" fmla="*/ 2147483646 h 66"/>
                  <a:gd name="T38" fmla="*/ 2147483646 w 134"/>
                  <a:gd name="T39" fmla="*/ 2147483646 h 6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4" h="66">
                    <a:moveTo>
                      <a:pt x="134" y="47"/>
                    </a:moveTo>
                    <a:lnTo>
                      <a:pt x="16" y="66"/>
                    </a:lnTo>
                    <a:lnTo>
                      <a:pt x="0" y="21"/>
                    </a:lnTo>
                    <a:lnTo>
                      <a:pt x="84" y="0"/>
                    </a:lnTo>
                    <a:lnTo>
                      <a:pt x="134" y="47"/>
                    </a:lnTo>
                    <a:close/>
                    <a:moveTo>
                      <a:pt x="102" y="46"/>
                    </a:moveTo>
                    <a:lnTo>
                      <a:pt x="115" y="43"/>
                    </a:lnTo>
                    <a:lnTo>
                      <a:pt x="79" y="8"/>
                    </a:lnTo>
                    <a:lnTo>
                      <a:pt x="69" y="10"/>
                    </a:lnTo>
                    <a:lnTo>
                      <a:pt x="102" y="46"/>
                    </a:lnTo>
                    <a:close/>
                    <a:moveTo>
                      <a:pt x="85" y="42"/>
                    </a:moveTo>
                    <a:lnTo>
                      <a:pt x="63" y="16"/>
                    </a:lnTo>
                    <a:lnTo>
                      <a:pt x="53" y="18"/>
                    </a:lnTo>
                    <a:lnTo>
                      <a:pt x="74" y="44"/>
                    </a:lnTo>
                    <a:lnTo>
                      <a:pt x="85" y="42"/>
                    </a:lnTo>
                    <a:close/>
                    <a:moveTo>
                      <a:pt x="62" y="47"/>
                    </a:moveTo>
                    <a:lnTo>
                      <a:pt x="43" y="21"/>
                    </a:lnTo>
                    <a:lnTo>
                      <a:pt x="33" y="23"/>
                    </a:lnTo>
                    <a:lnTo>
                      <a:pt x="50" y="48"/>
                    </a:lnTo>
                    <a:lnTo>
                      <a:pt x="62"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 name="Freeform 1204"/>
              <p:cNvSpPr>
                <a:spLocks noEditPoints="1"/>
              </p:cNvSpPr>
              <p:nvPr/>
            </p:nvSpPr>
            <p:spPr bwMode="auto">
              <a:xfrm>
                <a:off x="4238626" y="3586163"/>
                <a:ext cx="250825" cy="161925"/>
              </a:xfrm>
              <a:custGeom>
                <a:avLst/>
                <a:gdLst>
                  <a:gd name="T0" fmla="*/ 2147483646 w 158"/>
                  <a:gd name="T1" fmla="*/ 2147483646 h 102"/>
                  <a:gd name="T2" fmla="*/ 2147483646 w 158"/>
                  <a:gd name="T3" fmla="*/ 2147483646 h 102"/>
                  <a:gd name="T4" fmla="*/ 0 w 158"/>
                  <a:gd name="T5" fmla="*/ 2147483646 h 102"/>
                  <a:gd name="T6" fmla="*/ 2147483646 w 158"/>
                  <a:gd name="T7" fmla="*/ 0 h 102"/>
                  <a:gd name="T8" fmla="*/ 2147483646 w 158"/>
                  <a:gd name="T9" fmla="*/ 2147483646 h 102"/>
                  <a:gd name="T10" fmla="*/ 2147483646 w 158"/>
                  <a:gd name="T11" fmla="*/ 2147483646 h 102"/>
                  <a:gd name="T12" fmla="*/ 2147483646 w 158"/>
                  <a:gd name="T13" fmla="*/ 2147483646 h 102"/>
                  <a:gd name="T14" fmla="*/ 2147483646 w 158"/>
                  <a:gd name="T15" fmla="*/ 2147483646 h 102"/>
                  <a:gd name="T16" fmla="*/ 2147483646 w 158"/>
                  <a:gd name="T17" fmla="*/ 2147483646 h 102"/>
                  <a:gd name="T18" fmla="*/ 2147483646 w 158"/>
                  <a:gd name="T19" fmla="*/ 2147483646 h 102"/>
                  <a:gd name="T20" fmla="*/ 2147483646 w 158"/>
                  <a:gd name="T21" fmla="*/ 2147483646 h 102"/>
                  <a:gd name="T22" fmla="*/ 2147483646 w 158"/>
                  <a:gd name="T23" fmla="*/ 2147483646 h 102"/>
                  <a:gd name="T24" fmla="*/ 2147483646 w 158"/>
                  <a:gd name="T25" fmla="*/ 2147483646 h 102"/>
                  <a:gd name="T26" fmla="*/ 2147483646 w 158"/>
                  <a:gd name="T27" fmla="*/ 2147483646 h 102"/>
                  <a:gd name="T28" fmla="*/ 2147483646 w 158"/>
                  <a:gd name="T29" fmla="*/ 2147483646 h 102"/>
                  <a:gd name="T30" fmla="*/ 2147483646 w 158"/>
                  <a:gd name="T31" fmla="*/ 2147483646 h 102"/>
                  <a:gd name="T32" fmla="*/ 2147483646 w 158"/>
                  <a:gd name="T33" fmla="*/ 2147483646 h 102"/>
                  <a:gd name="T34" fmla="*/ 2147483646 w 158"/>
                  <a:gd name="T35" fmla="*/ 2147483646 h 102"/>
                  <a:gd name="T36" fmla="*/ 2147483646 w 158"/>
                  <a:gd name="T37" fmla="*/ 2147483646 h 102"/>
                  <a:gd name="T38" fmla="*/ 2147483646 w 158"/>
                  <a:gd name="T39" fmla="*/ 2147483646 h 10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58" h="102">
                    <a:moveTo>
                      <a:pt x="158" y="29"/>
                    </a:moveTo>
                    <a:lnTo>
                      <a:pt x="38" y="102"/>
                    </a:lnTo>
                    <a:lnTo>
                      <a:pt x="0" y="59"/>
                    </a:lnTo>
                    <a:lnTo>
                      <a:pt x="83" y="0"/>
                    </a:lnTo>
                    <a:lnTo>
                      <a:pt x="158" y="29"/>
                    </a:lnTo>
                    <a:close/>
                    <a:moveTo>
                      <a:pt x="123" y="42"/>
                    </a:moveTo>
                    <a:lnTo>
                      <a:pt x="136" y="34"/>
                    </a:lnTo>
                    <a:lnTo>
                      <a:pt x="82" y="10"/>
                    </a:lnTo>
                    <a:lnTo>
                      <a:pt x="71" y="18"/>
                    </a:lnTo>
                    <a:lnTo>
                      <a:pt x="123" y="42"/>
                    </a:lnTo>
                    <a:close/>
                    <a:moveTo>
                      <a:pt x="91" y="53"/>
                    </a:moveTo>
                    <a:lnTo>
                      <a:pt x="103" y="45"/>
                    </a:lnTo>
                    <a:lnTo>
                      <a:pt x="67" y="27"/>
                    </a:lnTo>
                    <a:lnTo>
                      <a:pt x="56" y="34"/>
                    </a:lnTo>
                    <a:lnTo>
                      <a:pt x="91" y="53"/>
                    </a:lnTo>
                    <a:close/>
                    <a:moveTo>
                      <a:pt x="67" y="67"/>
                    </a:moveTo>
                    <a:lnTo>
                      <a:pt x="79" y="60"/>
                    </a:lnTo>
                    <a:lnTo>
                      <a:pt x="47" y="40"/>
                    </a:lnTo>
                    <a:lnTo>
                      <a:pt x="37" y="48"/>
                    </a:lnTo>
                    <a:lnTo>
                      <a:pt x="67"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 name="Freeform 1205"/>
              <p:cNvSpPr>
                <a:spLocks/>
              </p:cNvSpPr>
              <p:nvPr/>
            </p:nvSpPr>
            <p:spPr bwMode="auto">
              <a:xfrm>
                <a:off x="4065588" y="3740151"/>
                <a:ext cx="384175" cy="292100"/>
              </a:xfrm>
              <a:custGeom>
                <a:avLst/>
                <a:gdLst>
                  <a:gd name="T0" fmla="*/ 2147483646 w 193"/>
                  <a:gd name="T1" fmla="*/ 0 h 147"/>
                  <a:gd name="T2" fmla="*/ 2147483646 w 193"/>
                  <a:gd name="T3" fmla="*/ 0 h 147"/>
                  <a:gd name="T4" fmla="*/ 2147483646 w 193"/>
                  <a:gd name="T5" fmla="*/ 2147483646 h 147"/>
                  <a:gd name="T6" fmla="*/ 2147483646 w 193"/>
                  <a:gd name="T7" fmla="*/ 2147483646 h 147"/>
                  <a:gd name="T8" fmla="*/ 2147483646 w 193"/>
                  <a:gd name="T9" fmla="*/ 2147483646 h 147"/>
                  <a:gd name="T10" fmla="*/ 2147483646 w 193"/>
                  <a:gd name="T11" fmla="*/ 2147483646 h 147"/>
                  <a:gd name="T12" fmla="*/ 0 w 193"/>
                  <a:gd name="T13" fmla="*/ 2147483646 h 147"/>
                  <a:gd name="T14" fmla="*/ 0 w 193"/>
                  <a:gd name="T15" fmla="*/ 2147483646 h 147"/>
                  <a:gd name="T16" fmla="*/ 2147483646 w 193"/>
                  <a:gd name="T17" fmla="*/ 2147483646 h 147"/>
                  <a:gd name="T18" fmla="*/ 2147483646 w 193"/>
                  <a:gd name="T19" fmla="*/ 0 h 14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93" h="147">
                    <a:moveTo>
                      <a:pt x="128" y="0"/>
                    </a:moveTo>
                    <a:cubicBezTo>
                      <a:pt x="178" y="0"/>
                      <a:pt x="178" y="0"/>
                      <a:pt x="178" y="0"/>
                    </a:cubicBezTo>
                    <a:cubicBezTo>
                      <a:pt x="187" y="0"/>
                      <a:pt x="193" y="7"/>
                      <a:pt x="193" y="15"/>
                    </a:cubicBezTo>
                    <a:cubicBezTo>
                      <a:pt x="193" y="132"/>
                      <a:pt x="193" y="132"/>
                      <a:pt x="193" y="132"/>
                    </a:cubicBezTo>
                    <a:cubicBezTo>
                      <a:pt x="193" y="141"/>
                      <a:pt x="187" y="147"/>
                      <a:pt x="178" y="147"/>
                    </a:cubicBezTo>
                    <a:cubicBezTo>
                      <a:pt x="15" y="147"/>
                      <a:pt x="15" y="147"/>
                      <a:pt x="15" y="147"/>
                    </a:cubicBezTo>
                    <a:cubicBezTo>
                      <a:pt x="7" y="147"/>
                      <a:pt x="0" y="141"/>
                      <a:pt x="0" y="132"/>
                    </a:cubicBezTo>
                    <a:cubicBezTo>
                      <a:pt x="0" y="36"/>
                      <a:pt x="0" y="36"/>
                      <a:pt x="0" y="36"/>
                    </a:cubicBezTo>
                    <a:cubicBezTo>
                      <a:pt x="128" y="36"/>
                      <a:pt x="128" y="36"/>
                      <a:pt x="128" y="36"/>
                    </a:cubicBezTo>
                    <a:lnTo>
                      <a:pt x="12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 name="Freeform 1206"/>
              <p:cNvSpPr>
                <a:spLocks/>
              </p:cNvSpPr>
              <p:nvPr/>
            </p:nvSpPr>
            <p:spPr bwMode="auto">
              <a:xfrm>
                <a:off x="4003676" y="3721101"/>
                <a:ext cx="258763" cy="201613"/>
              </a:xfrm>
              <a:custGeom>
                <a:avLst/>
                <a:gdLst>
                  <a:gd name="T0" fmla="*/ 2147483646 w 163"/>
                  <a:gd name="T1" fmla="*/ 0 h 127"/>
                  <a:gd name="T2" fmla="*/ 2147483646 w 163"/>
                  <a:gd name="T3" fmla="*/ 2147483646 h 127"/>
                  <a:gd name="T4" fmla="*/ 2147483646 w 163"/>
                  <a:gd name="T5" fmla="*/ 2147483646 h 127"/>
                  <a:gd name="T6" fmla="*/ 2147483646 w 163"/>
                  <a:gd name="T7" fmla="*/ 2147483646 h 127"/>
                  <a:gd name="T8" fmla="*/ 2147483646 w 163"/>
                  <a:gd name="T9" fmla="*/ 2147483646 h 127"/>
                  <a:gd name="T10" fmla="*/ 0 w 163"/>
                  <a:gd name="T11" fmla="*/ 0 h 127"/>
                  <a:gd name="T12" fmla="*/ 2147483646 w 163"/>
                  <a:gd name="T13" fmla="*/ 0 h 12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63" h="127">
                    <a:moveTo>
                      <a:pt x="156" y="0"/>
                    </a:moveTo>
                    <a:lnTo>
                      <a:pt x="163" y="49"/>
                    </a:lnTo>
                    <a:lnTo>
                      <a:pt x="32" y="49"/>
                    </a:lnTo>
                    <a:lnTo>
                      <a:pt x="32" y="127"/>
                    </a:lnTo>
                    <a:lnTo>
                      <a:pt x="20" y="127"/>
                    </a:lnTo>
                    <a:lnTo>
                      <a:pt x="0" y="0"/>
                    </a:lnTo>
                    <a:lnTo>
                      <a:pt x="15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9" name="组合 38"/>
            <p:cNvGrpSpPr/>
            <p:nvPr/>
          </p:nvGrpSpPr>
          <p:grpSpPr>
            <a:xfrm>
              <a:off x="5408119" y="4913384"/>
              <a:ext cx="1585615" cy="653841"/>
              <a:chOff x="4709485" y="2244208"/>
              <a:chExt cx="1585615" cy="653841"/>
            </a:xfrm>
          </p:grpSpPr>
          <p:sp>
            <p:nvSpPr>
              <p:cNvPr id="37" name="文本框 36"/>
              <p:cNvSpPr txBox="1"/>
              <p:nvPr/>
            </p:nvSpPr>
            <p:spPr>
              <a:xfrm>
                <a:off x="4709485" y="2436384"/>
                <a:ext cx="576482" cy="461665"/>
              </a:xfrm>
              <a:prstGeom prst="rect">
                <a:avLst/>
              </a:prstGeom>
              <a:noFill/>
            </p:spPr>
            <p:txBody>
              <a:bodyPr wrap="square" rtlCol="0">
                <a:spAutoFit/>
              </a:bodyPr>
              <a:lstStyle/>
              <a:p>
                <a:r>
                  <a:rPr lang="en-US" altLang="zh-CN" sz="2400" dirty="0">
                    <a:solidFill>
                      <a:schemeClr val="bg1"/>
                    </a:solidFill>
                  </a:rPr>
                  <a:t>03</a:t>
                </a:r>
                <a:endParaRPr lang="zh-CN" altLang="en-US" sz="2400" dirty="0">
                  <a:solidFill>
                    <a:schemeClr val="bg1"/>
                  </a:solidFill>
                </a:endParaRPr>
              </a:p>
            </p:txBody>
          </p:sp>
          <p:sp>
            <p:nvSpPr>
              <p:cNvPr id="38" name="文本框 37"/>
              <p:cNvSpPr txBox="1"/>
              <p:nvPr/>
            </p:nvSpPr>
            <p:spPr>
              <a:xfrm>
                <a:off x="5179177" y="2244208"/>
                <a:ext cx="1115923" cy="369332"/>
              </a:xfrm>
              <a:prstGeom prst="rect">
                <a:avLst/>
              </a:prstGeom>
              <a:noFill/>
            </p:spPr>
            <p:txBody>
              <a:bodyPr wrap="square" rtlCol="0">
                <a:spAutoFit/>
              </a:bodyPr>
              <a:lstStyle/>
              <a:p>
                <a:endParaRPr lang="zh-CN" altLang="en-US" dirty="0">
                  <a:solidFill>
                    <a:schemeClr val="bg1"/>
                  </a:solidFill>
                </a:endParaRPr>
              </a:p>
            </p:txBody>
          </p:sp>
        </p:grpSp>
      </p:grpSp>
      <p:grpSp>
        <p:nvGrpSpPr>
          <p:cNvPr id="42" name="组合 41"/>
          <p:cNvGrpSpPr/>
          <p:nvPr/>
        </p:nvGrpSpPr>
        <p:grpSpPr>
          <a:xfrm>
            <a:off x="7019245" y="1980815"/>
            <a:ext cx="1230993" cy="2715133"/>
            <a:chOff x="7019245" y="1879217"/>
            <a:chExt cx="1230993" cy="2715133"/>
          </a:xfrm>
        </p:grpSpPr>
        <p:sp>
          <p:nvSpPr>
            <p:cNvPr id="10" name="Freeform 6"/>
            <p:cNvSpPr>
              <a:spLocks/>
            </p:cNvSpPr>
            <p:nvPr/>
          </p:nvSpPr>
          <p:spPr bwMode="auto">
            <a:xfrm>
              <a:off x="7019245" y="1879217"/>
              <a:ext cx="1230993" cy="2715133"/>
            </a:xfrm>
            <a:custGeom>
              <a:avLst/>
              <a:gdLst>
                <a:gd name="T0" fmla="*/ 185 w 209"/>
                <a:gd name="T1" fmla="*/ 201 h 461"/>
                <a:gd name="T2" fmla="*/ 179 w 209"/>
                <a:gd name="T3" fmla="*/ 187 h 461"/>
                <a:gd name="T4" fmla="*/ 173 w 209"/>
                <a:gd name="T5" fmla="*/ 174 h 461"/>
                <a:gd name="T6" fmla="*/ 0 w 209"/>
                <a:gd name="T7" fmla="*/ 0 h 461"/>
                <a:gd name="T8" fmla="*/ 0 w 209"/>
                <a:gd name="T9" fmla="*/ 174 h 461"/>
                <a:gd name="T10" fmla="*/ 0 w 209"/>
                <a:gd name="T11" fmla="*/ 187 h 461"/>
                <a:gd name="T12" fmla="*/ 0 w 209"/>
                <a:gd name="T13" fmla="*/ 201 h 461"/>
                <a:gd name="T14" fmla="*/ 0 w 209"/>
                <a:gd name="T15" fmla="*/ 461 h 461"/>
                <a:gd name="T16" fmla="*/ 185 w 209"/>
                <a:gd name="T17" fmla="*/ 461 h 461"/>
                <a:gd name="T18" fmla="*/ 209 w 209"/>
                <a:gd name="T19" fmla="*/ 331 h 461"/>
                <a:gd name="T20" fmla="*/ 185 w 209"/>
                <a:gd name="T21" fmla="*/ 201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 h="461">
                  <a:moveTo>
                    <a:pt x="185" y="201"/>
                  </a:moveTo>
                  <a:cubicBezTo>
                    <a:pt x="183" y="196"/>
                    <a:pt x="181" y="192"/>
                    <a:pt x="179" y="187"/>
                  </a:cubicBezTo>
                  <a:cubicBezTo>
                    <a:pt x="178" y="183"/>
                    <a:pt x="176" y="178"/>
                    <a:pt x="173" y="174"/>
                  </a:cubicBezTo>
                  <a:cubicBezTo>
                    <a:pt x="137" y="98"/>
                    <a:pt x="76" y="36"/>
                    <a:pt x="0" y="0"/>
                  </a:cubicBezTo>
                  <a:cubicBezTo>
                    <a:pt x="0" y="174"/>
                    <a:pt x="0" y="174"/>
                    <a:pt x="0" y="174"/>
                  </a:cubicBezTo>
                  <a:cubicBezTo>
                    <a:pt x="0" y="187"/>
                    <a:pt x="0" y="187"/>
                    <a:pt x="0" y="187"/>
                  </a:cubicBezTo>
                  <a:cubicBezTo>
                    <a:pt x="0" y="201"/>
                    <a:pt x="0" y="201"/>
                    <a:pt x="0" y="201"/>
                  </a:cubicBezTo>
                  <a:cubicBezTo>
                    <a:pt x="0" y="461"/>
                    <a:pt x="0" y="461"/>
                    <a:pt x="0" y="461"/>
                  </a:cubicBezTo>
                  <a:cubicBezTo>
                    <a:pt x="185" y="461"/>
                    <a:pt x="185" y="461"/>
                    <a:pt x="185" y="461"/>
                  </a:cubicBezTo>
                  <a:cubicBezTo>
                    <a:pt x="200" y="420"/>
                    <a:pt x="209" y="377"/>
                    <a:pt x="209" y="331"/>
                  </a:cubicBezTo>
                  <a:cubicBezTo>
                    <a:pt x="209" y="285"/>
                    <a:pt x="200" y="241"/>
                    <a:pt x="185" y="201"/>
                  </a:cubicBezTo>
                  <a:close/>
                </a:path>
              </a:pathLst>
            </a:custGeom>
            <a:solidFill>
              <a:srgbClr val="E40C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3" name="组合 1287"/>
            <p:cNvGrpSpPr>
              <a:grpSpLocks/>
            </p:cNvGrpSpPr>
            <p:nvPr/>
          </p:nvGrpSpPr>
          <p:grpSpPr bwMode="auto">
            <a:xfrm>
              <a:off x="7219374" y="3951693"/>
              <a:ext cx="455612" cy="363537"/>
              <a:chOff x="4060825" y="4960939"/>
              <a:chExt cx="455613" cy="363537"/>
            </a:xfrm>
            <a:solidFill>
              <a:srgbClr val="F2F2F2"/>
            </a:solidFill>
          </p:grpSpPr>
          <p:sp>
            <p:nvSpPr>
              <p:cNvPr id="24" name="Freeform 1092"/>
              <p:cNvSpPr>
                <a:spLocks/>
              </p:cNvSpPr>
              <p:nvPr/>
            </p:nvSpPr>
            <p:spPr bwMode="auto">
              <a:xfrm>
                <a:off x="4070350" y="5035551"/>
                <a:ext cx="398463" cy="288925"/>
              </a:xfrm>
              <a:custGeom>
                <a:avLst/>
                <a:gdLst>
                  <a:gd name="T0" fmla="*/ 2147483646 w 200"/>
                  <a:gd name="T1" fmla="*/ 2147483646 h 145"/>
                  <a:gd name="T2" fmla="*/ 2147483646 w 200"/>
                  <a:gd name="T3" fmla="*/ 2147483646 h 145"/>
                  <a:gd name="T4" fmla="*/ 2147483646 w 200"/>
                  <a:gd name="T5" fmla="*/ 2147483646 h 145"/>
                  <a:gd name="T6" fmla="*/ 2147483646 w 200"/>
                  <a:gd name="T7" fmla="*/ 2147483646 h 145"/>
                  <a:gd name="T8" fmla="*/ 0 w 200"/>
                  <a:gd name="T9" fmla="*/ 2147483646 h 145"/>
                  <a:gd name="T10" fmla="*/ 0 w 200"/>
                  <a:gd name="T11" fmla="*/ 2147483646 h 145"/>
                  <a:gd name="T12" fmla="*/ 2147483646 w 200"/>
                  <a:gd name="T13" fmla="*/ 2147483646 h 145"/>
                  <a:gd name="T14" fmla="*/ 2147483646 w 200"/>
                  <a:gd name="T15" fmla="*/ 2147483646 h 145"/>
                  <a:gd name="T16" fmla="*/ 0 w 200"/>
                  <a:gd name="T17" fmla="*/ 2147483646 h 145"/>
                  <a:gd name="T18" fmla="*/ 0 w 200"/>
                  <a:gd name="T19" fmla="*/ 2147483646 h 145"/>
                  <a:gd name="T20" fmla="*/ 2147483646 w 200"/>
                  <a:gd name="T21" fmla="*/ 0 h 145"/>
                  <a:gd name="T22" fmla="*/ 2147483646 w 200"/>
                  <a:gd name="T23" fmla="*/ 0 h 145"/>
                  <a:gd name="T24" fmla="*/ 2147483646 w 200"/>
                  <a:gd name="T25" fmla="*/ 2147483646 h 14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00" h="145">
                    <a:moveTo>
                      <a:pt x="200" y="17"/>
                    </a:moveTo>
                    <a:cubicBezTo>
                      <a:pt x="200" y="128"/>
                      <a:pt x="200" y="128"/>
                      <a:pt x="200" y="128"/>
                    </a:cubicBezTo>
                    <a:cubicBezTo>
                      <a:pt x="200" y="138"/>
                      <a:pt x="193" y="145"/>
                      <a:pt x="183" y="145"/>
                    </a:cubicBezTo>
                    <a:cubicBezTo>
                      <a:pt x="18" y="145"/>
                      <a:pt x="18" y="145"/>
                      <a:pt x="18" y="145"/>
                    </a:cubicBezTo>
                    <a:cubicBezTo>
                      <a:pt x="8" y="145"/>
                      <a:pt x="0" y="138"/>
                      <a:pt x="0" y="128"/>
                    </a:cubicBezTo>
                    <a:cubicBezTo>
                      <a:pt x="0" y="95"/>
                      <a:pt x="0" y="95"/>
                      <a:pt x="0" y="95"/>
                    </a:cubicBezTo>
                    <a:cubicBezTo>
                      <a:pt x="95" y="95"/>
                      <a:pt x="95" y="95"/>
                      <a:pt x="95" y="95"/>
                    </a:cubicBezTo>
                    <a:cubicBezTo>
                      <a:pt x="95" y="37"/>
                      <a:pt x="95" y="37"/>
                      <a:pt x="95" y="37"/>
                    </a:cubicBezTo>
                    <a:cubicBezTo>
                      <a:pt x="0" y="37"/>
                      <a:pt x="0" y="37"/>
                      <a:pt x="0" y="37"/>
                    </a:cubicBezTo>
                    <a:cubicBezTo>
                      <a:pt x="0" y="17"/>
                      <a:pt x="0" y="17"/>
                      <a:pt x="0" y="17"/>
                    </a:cubicBezTo>
                    <a:cubicBezTo>
                      <a:pt x="0" y="7"/>
                      <a:pt x="8" y="0"/>
                      <a:pt x="18" y="0"/>
                    </a:cubicBezTo>
                    <a:cubicBezTo>
                      <a:pt x="183" y="0"/>
                      <a:pt x="183" y="0"/>
                      <a:pt x="183" y="0"/>
                    </a:cubicBezTo>
                    <a:cubicBezTo>
                      <a:pt x="193" y="0"/>
                      <a:pt x="200" y="7"/>
                      <a:pt x="200"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5" name="Freeform 1093"/>
              <p:cNvSpPr>
                <a:spLocks noEditPoints="1"/>
              </p:cNvSpPr>
              <p:nvPr/>
            </p:nvSpPr>
            <p:spPr bwMode="auto">
              <a:xfrm>
                <a:off x="4060825" y="5127626"/>
                <a:ext cx="180975" cy="79375"/>
              </a:xfrm>
              <a:custGeom>
                <a:avLst/>
                <a:gdLst>
                  <a:gd name="T0" fmla="*/ 2147483646 w 114"/>
                  <a:gd name="T1" fmla="*/ 0 h 50"/>
                  <a:gd name="T2" fmla="*/ 2147483646 w 114"/>
                  <a:gd name="T3" fmla="*/ 2147483646 h 50"/>
                  <a:gd name="T4" fmla="*/ 0 w 114"/>
                  <a:gd name="T5" fmla="*/ 2147483646 h 50"/>
                  <a:gd name="T6" fmla="*/ 0 w 114"/>
                  <a:gd name="T7" fmla="*/ 0 h 50"/>
                  <a:gd name="T8" fmla="*/ 2147483646 w 114"/>
                  <a:gd name="T9" fmla="*/ 0 h 50"/>
                  <a:gd name="T10" fmla="*/ 2147483646 w 114"/>
                  <a:gd name="T11" fmla="*/ 2147483646 h 50"/>
                  <a:gd name="T12" fmla="*/ 2147483646 w 114"/>
                  <a:gd name="T13" fmla="*/ 2147483646 h 50"/>
                  <a:gd name="T14" fmla="*/ 2147483646 w 114"/>
                  <a:gd name="T15" fmla="*/ 2147483646 h 50"/>
                  <a:gd name="T16" fmla="*/ 2147483646 w 114"/>
                  <a:gd name="T17" fmla="*/ 2147483646 h 50"/>
                  <a:gd name="T18" fmla="*/ 2147483646 w 114"/>
                  <a:gd name="T19" fmla="*/ 2147483646 h 50"/>
                  <a:gd name="T20" fmla="*/ 2147483646 w 114"/>
                  <a:gd name="T21" fmla="*/ 2147483646 h 50"/>
                  <a:gd name="T22" fmla="*/ 2147483646 w 114"/>
                  <a:gd name="T23" fmla="*/ 2147483646 h 50"/>
                  <a:gd name="T24" fmla="*/ 2147483646 w 114"/>
                  <a:gd name="T25" fmla="*/ 2147483646 h 50"/>
                  <a:gd name="T26" fmla="*/ 2147483646 w 114"/>
                  <a:gd name="T27" fmla="*/ 2147483646 h 50"/>
                  <a:gd name="T28" fmla="*/ 2147483646 w 114"/>
                  <a:gd name="T29" fmla="*/ 2147483646 h 50"/>
                  <a:gd name="T30" fmla="*/ 2147483646 w 114"/>
                  <a:gd name="T31" fmla="*/ 2147483646 h 50"/>
                  <a:gd name="T32" fmla="*/ 2147483646 w 114"/>
                  <a:gd name="T33" fmla="*/ 2147483646 h 50"/>
                  <a:gd name="T34" fmla="*/ 2147483646 w 114"/>
                  <a:gd name="T35" fmla="*/ 2147483646 h 50"/>
                  <a:gd name="T36" fmla="*/ 2147483646 w 114"/>
                  <a:gd name="T37" fmla="*/ 2147483646 h 50"/>
                  <a:gd name="T38" fmla="*/ 2147483646 w 114"/>
                  <a:gd name="T39" fmla="*/ 2147483646 h 50"/>
                  <a:gd name="T40" fmla="*/ 2147483646 w 114"/>
                  <a:gd name="T41" fmla="*/ 2147483646 h 50"/>
                  <a:gd name="T42" fmla="*/ 2147483646 w 114"/>
                  <a:gd name="T43" fmla="*/ 2147483646 h 50"/>
                  <a:gd name="T44" fmla="*/ 2147483646 w 114"/>
                  <a:gd name="T45" fmla="*/ 2147483646 h 50"/>
                  <a:gd name="T46" fmla="*/ 2147483646 w 114"/>
                  <a:gd name="T47" fmla="*/ 2147483646 h 50"/>
                  <a:gd name="T48" fmla="*/ 2147483646 w 114"/>
                  <a:gd name="T49" fmla="*/ 2147483646 h 50"/>
                  <a:gd name="T50" fmla="*/ 2147483646 w 114"/>
                  <a:gd name="T51" fmla="*/ 2147483646 h 50"/>
                  <a:gd name="T52" fmla="*/ 2147483646 w 114"/>
                  <a:gd name="T53" fmla="*/ 2147483646 h 5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14" h="50">
                    <a:moveTo>
                      <a:pt x="114" y="0"/>
                    </a:moveTo>
                    <a:lnTo>
                      <a:pt x="114" y="50"/>
                    </a:lnTo>
                    <a:lnTo>
                      <a:pt x="0" y="50"/>
                    </a:lnTo>
                    <a:lnTo>
                      <a:pt x="0" y="0"/>
                    </a:lnTo>
                    <a:lnTo>
                      <a:pt x="114" y="0"/>
                    </a:lnTo>
                    <a:close/>
                    <a:moveTo>
                      <a:pt x="89" y="30"/>
                    </a:moveTo>
                    <a:lnTo>
                      <a:pt x="99" y="21"/>
                    </a:lnTo>
                    <a:lnTo>
                      <a:pt x="85" y="19"/>
                    </a:lnTo>
                    <a:lnTo>
                      <a:pt x="80" y="8"/>
                    </a:lnTo>
                    <a:lnTo>
                      <a:pt x="74" y="19"/>
                    </a:lnTo>
                    <a:lnTo>
                      <a:pt x="61" y="21"/>
                    </a:lnTo>
                    <a:lnTo>
                      <a:pt x="70" y="30"/>
                    </a:lnTo>
                    <a:lnTo>
                      <a:pt x="69" y="43"/>
                    </a:lnTo>
                    <a:lnTo>
                      <a:pt x="80" y="36"/>
                    </a:lnTo>
                    <a:lnTo>
                      <a:pt x="91" y="43"/>
                    </a:lnTo>
                    <a:lnTo>
                      <a:pt x="89" y="30"/>
                    </a:lnTo>
                    <a:close/>
                    <a:moveTo>
                      <a:pt x="43" y="30"/>
                    </a:moveTo>
                    <a:lnTo>
                      <a:pt x="52" y="21"/>
                    </a:lnTo>
                    <a:lnTo>
                      <a:pt x="40" y="19"/>
                    </a:lnTo>
                    <a:lnTo>
                      <a:pt x="33" y="8"/>
                    </a:lnTo>
                    <a:lnTo>
                      <a:pt x="28" y="19"/>
                    </a:lnTo>
                    <a:lnTo>
                      <a:pt x="15" y="21"/>
                    </a:lnTo>
                    <a:lnTo>
                      <a:pt x="25" y="30"/>
                    </a:lnTo>
                    <a:lnTo>
                      <a:pt x="22" y="43"/>
                    </a:lnTo>
                    <a:lnTo>
                      <a:pt x="33" y="36"/>
                    </a:lnTo>
                    <a:lnTo>
                      <a:pt x="45" y="43"/>
                    </a:lnTo>
                    <a:lnTo>
                      <a:pt x="43"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6" name="Freeform 1094"/>
              <p:cNvSpPr>
                <a:spLocks/>
              </p:cNvSpPr>
              <p:nvPr/>
            </p:nvSpPr>
            <p:spPr bwMode="auto">
              <a:xfrm>
                <a:off x="4175125" y="4960939"/>
                <a:ext cx="341313" cy="242888"/>
              </a:xfrm>
              <a:custGeom>
                <a:avLst/>
                <a:gdLst>
                  <a:gd name="T0" fmla="*/ 2147483646 w 171"/>
                  <a:gd name="T1" fmla="*/ 2147483646 h 122"/>
                  <a:gd name="T2" fmla="*/ 2147483646 w 171"/>
                  <a:gd name="T3" fmla="*/ 2147483646 h 122"/>
                  <a:gd name="T4" fmla="*/ 2147483646 w 171"/>
                  <a:gd name="T5" fmla="*/ 2147483646 h 122"/>
                  <a:gd name="T6" fmla="*/ 2147483646 w 171"/>
                  <a:gd name="T7" fmla="*/ 2147483646 h 122"/>
                  <a:gd name="T8" fmla="*/ 2147483646 w 171"/>
                  <a:gd name="T9" fmla="*/ 2147483646 h 122"/>
                  <a:gd name="T10" fmla="*/ 0 w 171"/>
                  <a:gd name="T11" fmla="*/ 2147483646 h 122"/>
                  <a:gd name="T12" fmla="*/ 0 w 171"/>
                  <a:gd name="T13" fmla="*/ 2147483646 h 122"/>
                  <a:gd name="T14" fmla="*/ 2147483646 w 171"/>
                  <a:gd name="T15" fmla="*/ 0 h 122"/>
                  <a:gd name="T16" fmla="*/ 2147483646 w 171"/>
                  <a:gd name="T17" fmla="*/ 0 h 122"/>
                  <a:gd name="T18" fmla="*/ 2147483646 w 171"/>
                  <a:gd name="T19" fmla="*/ 2147483646 h 122"/>
                  <a:gd name="T20" fmla="*/ 2147483646 w 171"/>
                  <a:gd name="T21" fmla="*/ 2147483646 h 1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71" h="122">
                    <a:moveTo>
                      <a:pt x="171" y="105"/>
                    </a:moveTo>
                    <a:cubicBezTo>
                      <a:pt x="171" y="115"/>
                      <a:pt x="163" y="122"/>
                      <a:pt x="154" y="122"/>
                    </a:cubicBezTo>
                    <a:cubicBezTo>
                      <a:pt x="154" y="122"/>
                      <a:pt x="154" y="122"/>
                      <a:pt x="154" y="122"/>
                    </a:cubicBezTo>
                    <a:cubicBezTo>
                      <a:pt x="154" y="46"/>
                      <a:pt x="154" y="46"/>
                      <a:pt x="154" y="46"/>
                    </a:cubicBezTo>
                    <a:cubicBezTo>
                      <a:pt x="154" y="36"/>
                      <a:pt x="146" y="29"/>
                      <a:pt x="137" y="29"/>
                    </a:cubicBezTo>
                    <a:cubicBezTo>
                      <a:pt x="0" y="29"/>
                      <a:pt x="0" y="29"/>
                      <a:pt x="0" y="29"/>
                    </a:cubicBezTo>
                    <a:cubicBezTo>
                      <a:pt x="0" y="17"/>
                      <a:pt x="0" y="17"/>
                      <a:pt x="0" y="17"/>
                    </a:cubicBezTo>
                    <a:cubicBezTo>
                      <a:pt x="0" y="7"/>
                      <a:pt x="8" y="0"/>
                      <a:pt x="17" y="0"/>
                    </a:cubicBezTo>
                    <a:cubicBezTo>
                      <a:pt x="154" y="0"/>
                      <a:pt x="154" y="0"/>
                      <a:pt x="154" y="0"/>
                    </a:cubicBezTo>
                    <a:cubicBezTo>
                      <a:pt x="163" y="0"/>
                      <a:pt x="171" y="7"/>
                      <a:pt x="171" y="17"/>
                    </a:cubicBezTo>
                    <a:lnTo>
                      <a:pt x="171"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0" name="文本框 39"/>
            <p:cNvSpPr txBox="1"/>
            <p:nvPr/>
          </p:nvSpPr>
          <p:spPr>
            <a:xfrm>
              <a:off x="7045667" y="2494960"/>
              <a:ext cx="576482" cy="461665"/>
            </a:xfrm>
            <a:prstGeom prst="rect">
              <a:avLst/>
            </a:prstGeom>
            <a:noFill/>
          </p:spPr>
          <p:txBody>
            <a:bodyPr wrap="square" rtlCol="0">
              <a:spAutoFit/>
            </a:bodyPr>
            <a:lstStyle/>
            <a:p>
              <a:r>
                <a:rPr lang="en-US" altLang="zh-CN" sz="2400" dirty="0">
                  <a:solidFill>
                    <a:schemeClr val="bg1"/>
                  </a:solidFill>
                </a:rPr>
                <a:t>04</a:t>
              </a:r>
              <a:endParaRPr lang="zh-CN" altLang="en-US" sz="2400" dirty="0">
                <a:solidFill>
                  <a:schemeClr val="bg1"/>
                </a:solidFill>
              </a:endParaRPr>
            </a:p>
          </p:txBody>
        </p:sp>
        <p:sp>
          <p:nvSpPr>
            <p:cNvPr id="41" name="文本框 40"/>
            <p:cNvSpPr txBox="1"/>
            <p:nvPr/>
          </p:nvSpPr>
          <p:spPr>
            <a:xfrm>
              <a:off x="7045667" y="3026243"/>
              <a:ext cx="1115923" cy="369332"/>
            </a:xfrm>
            <a:prstGeom prst="rect">
              <a:avLst/>
            </a:prstGeom>
            <a:noFill/>
          </p:spPr>
          <p:txBody>
            <a:bodyPr wrap="square" rtlCol="0">
              <a:spAutoFit/>
            </a:bodyPr>
            <a:lstStyle/>
            <a:p>
              <a:endParaRPr lang="zh-CN" altLang="en-US" dirty="0">
                <a:solidFill>
                  <a:schemeClr val="bg1"/>
                </a:solidFill>
              </a:endParaRPr>
            </a:p>
          </p:txBody>
        </p:sp>
      </p:grpSp>
      <p:grpSp>
        <p:nvGrpSpPr>
          <p:cNvPr id="46" name="组合 1255"/>
          <p:cNvGrpSpPr>
            <a:grpSpLocks/>
          </p:cNvGrpSpPr>
          <p:nvPr/>
        </p:nvGrpSpPr>
        <p:grpSpPr bwMode="auto">
          <a:xfrm>
            <a:off x="5816752" y="3543986"/>
            <a:ext cx="627241" cy="852736"/>
            <a:chOff x="7258051" y="1588"/>
            <a:chExt cx="384175" cy="522288"/>
          </a:xfrm>
          <a:solidFill>
            <a:schemeClr val="tx1">
              <a:lumMod val="75000"/>
              <a:lumOff val="25000"/>
            </a:schemeClr>
          </a:solidFill>
        </p:grpSpPr>
        <p:sp>
          <p:nvSpPr>
            <p:cNvPr id="47" name="Freeform 742"/>
            <p:cNvSpPr>
              <a:spLocks/>
            </p:cNvSpPr>
            <p:nvPr/>
          </p:nvSpPr>
          <p:spPr bwMode="auto">
            <a:xfrm>
              <a:off x="7383463" y="260351"/>
              <a:ext cx="258763" cy="263525"/>
            </a:xfrm>
            <a:custGeom>
              <a:avLst/>
              <a:gdLst>
                <a:gd name="T0" fmla="*/ 2147483646 w 163"/>
                <a:gd name="T1" fmla="*/ 2147483646 h 166"/>
                <a:gd name="T2" fmla="*/ 2147483646 w 163"/>
                <a:gd name="T3" fmla="*/ 2147483646 h 166"/>
                <a:gd name="T4" fmla="*/ 0 w 163"/>
                <a:gd name="T5" fmla="*/ 2147483646 h 166"/>
                <a:gd name="T6" fmla="*/ 0 w 163"/>
                <a:gd name="T7" fmla="*/ 0 h 166"/>
                <a:gd name="T8" fmla="*/ 2147483646 w 163"/>
                <a:gd name="T9" fmla="*/ 2147483646 h 16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3" h="166">
                  <a:moveTo>
                    <a:pt x="163" y="46"/>
                  </a:moveTo>
                  <a:lnTo>
                    <a:pt x="163" y="118"/>
                  </a:lnTo>
                  <a:lnTo>
                    <a:pt x="0" y="166"/>
                  </a:lnTo>
                  <a:lnTo>
                    <a:pt x="0" y="0"/>
                  </a:lnTo>
                  <a:lnTo>
                    <a:pt x="163"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8" name="Freeform 743"/>
            <p:cNvSpPr>
              <a:spLocks noEditPoints="1"/>
            </p:cNvSpPr>
            <p:nvPr/>
          </p:nvSpPr>
          <p:spPr bwMode="auto">
            <a:xfrm>
              <a:off x="7478713" y="1588"/>
              <a:ext cx="141288" cy="311150"/>
            </a:xfrm>
            <a:custGeom>
              <a:avLst/>
              <a:gdLst>
                <a:gd name="T0" fmla="*/ 2147483646 w 89"/>
                <a:gd name="T1" fmla="*/ 2147483646 h 196"/>
                <a:gd name="T2" fmla="*/ 2147483646 w 89"/>
                <a:gd name="T3" fmla="*/ 2147483646 h 196"/>
                <a:gd name="T4" fmla="*/ 0 w 89"/>
                <a:gd name="T5" fmla="*/ 2147483646 h 196"/>
                <a:gd name="T6" fmla="*/ 0 w 89"/>
                <a:gd name="T7" fmla="*/ 0 h 196"/>
                <a:gd name="T8" fmla="*/ 2147483646 w 89"/>
                <a:gd name="T9" fmla="*/ 2147483646 h 196"/>
                <a:gd name="T10" fmla="*/ 2147483646 w 89"/>
                <a:gd name="T11" fmla="*/ 2147483646 h 196"/>
                <a:gd name="T12" fmla="*/ 2147483646 w 89"/>
                <a:gd name="T13" fmla="*/ 2147483646 h 196"/>
                <a:gd name="T14" fmla="*/ 2147483646 w 89"/>
                <a:gd name="T15" fmla="*/ 2147483646 h 196"/>
                <a:gd name="T16" fmla="*/ 2147483646 w 89"/>
                <a:gd name="T17" fmla="*/ 2147483646 h 196"/>
                <a:gd name="T18" fmla="*/ 2147483646 w 89"/>
                <a:gd name="T19" fmla="*/ 2147483646 h 196"/>
                <a:gd name="T20" fmla="*/ 2147483646 w 89"/>
                <a:gd name="T21" fmla="*/ 2147483646 h 196"/>
                <a:gd name="T22" fmla="*/ 2147483646 w 89"/>
                <a:gd name="T23" fmla="*/ 2147483646 h 196"/>
                <a:gd name="T24" fmla="*/ 2147483646 w 89"/>
                <a:gd name="T25" fmla="*/ 2147483646 h 196"/>
                <a:gd name="T26" fmla="*/ 2147483646 w 89"/>
                <a:gd name="T27" fmla="*/ 2147483646 h 196"/>
                <a:gd name="T28" fmla="*/ 2147483646 w 89"/>
                <a:gd name="T29" fmla="*/ 2147483646 h 196"/>
                <a:gd name="T30" fmla="*/ 2147483646 w 89"/>
                <a:gd name="T31" fmla="*/ 2147483646 h 196"/>
                <a:gd name="T32" fmla="*/ 2147483646 w 89"/>
                <a:gd name="T33" fmla="*/ 2147483646 h 196"/>
                <a:gd name="T34" fmla="*/ 2147483646 w 89"/>
                <a:gd name="T35" fmla="*/ 2147483646 h 196"/>
                <a:gd name="T36" fmla="*/ 2147483646 w 89"/>
                <a:gd name="T37" fmla="*/ 2147483646 h 196"/>
                <a:gd name="T38" fmla="*/ 2147483646 w 89"/>
                <a:gd name="T39" fmla="*/ 2147483646 h 19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196">
                  <a:moveTo>
                    <a:pt x="89" y="87"/>
                  </a:moveTo>
                  <a:lnTo>
                    <a:pt x="89" y="196"/>
                  </a:lnTo>
                  <a:lnTo>
                    <a:pt x="0" y="168"/>
                  </a:lnTo>
                  <a:lnTo>
                    <a:pt x="0" y="0"/>
                  </a:lnTo>
                  <a:lnTo>
                    <a:pt x="89" y="87"/>
                  </a:lnTo>
                  <a:close/>
                  <a:moveTo>
                    <a:pt x="82" y="166"/>
                  </a:moveTo>
                  <a:lnTo>
                    <a:pt x="82" y="150"/>
                  </a:lnTo>
                  <a:lnTo>
                    <a:pt x="6" y="104"/>
                  </a:lnTo>
                  <a:lnTo>
                    <a:pt x="6" y="128"/>
                  </a:lnTo>
                  <a:lnTo>
                    <a:pt x="82" y="166"/>
                  </a:lnTo>
                  <a:close/>
                  <a:moveTo>
                    <a:pt x="82" y="135"/>
                  </a:moveTo>
                  <a:lnTo>
                    <a:pt x="82" y="121"/>
                  </a:lnTo>
                  <a:lnTo>
                    <a:pt x="6" y="64"/>
                  </a:lnTo>
                  <a:lnTo>
                    <a:pt x="6" y="86"/>
                  </a:lnTo>
                  <a:lnTo>
                    <a:pt x="82" y="135"/>
                  </a:lnTo>
                  <a:close/>
                  <a:moveTo>
                    <a:pt x="82" y="109"/>
                  </a:moveTo>
                  <a:lnTo>
                    <a:pt x="82" y="94"/>
                  </a:lnTo>
                  <a:lnTo>
                    <a:pt x="6" y="24"/>
                  </a:lnTo>
                  <a:lnTo>
                    <a:pt x="6" y="47"/>
                  </a:lnTo>
                  <a:lnTo>
                    <a:pt x="82" y="1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9" name="Freeform 744"/>
            <p:cNvSpPr>
              <a:spLocks/>
            </p:cNvSpPr>
            <p:nvPr/>
          </p:nvSpPr>
          <p:spPr bwMode="auto">
            <a:xfrm>
              <a:off x="7258051" y="265113"/>
              <a:ext cx="117475" cy="258763"/>
            </a:xfrm>
            <a:custGeom>
              <a:avLst/>
              <a:gdLst>
                <a:gd name="T0" fmla="*/ 2147483646 w 74"/>
                <a:gd name="T1" fmla="*/ 0 h 163"/>
                <a:gd name="T2" fmla="*/ 2147483646 w 74"/>
                <a:gd name="T3" fmla="*/ 2147483646 h 163"/>
                <a:gd name="T4" fmla="*/ 0 w 74"/>
                <a:gd name="T5" fmla="*/ 2147483646 h 163"/>
                <a:gd name="T6" fmla="*/ 0 w 74"/>
                <a:gd name="T7" fmla="*/ 2147483646 h 163"/>
                <a:gd name="T8" fmla="*/ 2147483646 w 74"/>
                <a:gd name="T9" fmla="*/ 0 h 16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4" h="163">
                  <a:moveTo>
                    <a:pt x="74" y="0"/>
                  </a:moveTo>
                  <a:lnTo>
                    <a:pt x="74" y="163"/>
                  </a:lnTo>
                  <a:lnTo>
                    <a:pt x="0" y="138"/>
                  </a:lnTo>
                  <a:lnTo>
                    <a:pt x="0" y="26"/>
                  </a:lnTo>
                  <a:lnTo>
                    <a:pt x="7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0" name="Freeform 745"/>
            <p:cNvSpPr>
              <a:spLocks noEditPoints="1"/>
            </p:cNvSpPr>
            <p:nvPr/>
          </p:nvSpPr>
          <p:spPr bwMode="auto">
            <a:xfrm>
              <a:off x="7283451" y="6351"/>
              <a:ext cx="185738" cy="269875"/>
            </a:xfrm>
            <a:custGeom>
              <a:avLst/>
              <a:gdLst>
                <a:gd name="T0" fmla="*/ 0 w 117"/>
                <a:gd name="T1" fmla="*/ 2147483646 h 170"/>
                <a:gd name="T2" fmla="*/ 0 w 117"/>
                <a:gd name="T3" fmla="*/ 2147483646 h 170"/>
                <a:gd name="T4" fmla="*/ 2147483646 w 117"/>
                <a:gd name="T5" fmla="*/ 0 h 170"/>
                <a:gd name="T6" fmla="*/ 2147483646 w 117"/>
                <a:gd name="T7" fmla="*/ 2147483646 h 170"/>
                <a:gd name="T8" fmla="*/ 2147483646 w 117"/>
                <a:gd name="T9" fmla="*/ 2147483646 h 170"/>
                <a:gd name="T10" fmla="*/ 0 w 117"/>
                <a:gd name="T11" fmla="*/ 2147483646 h 170"/>
                <a:gd name="T12" fmla="*/ 2147483646 w 117"/>
                <a:gd name="T13" fmla="*/ 2147483646 h 170"/>
                <a:gd name="T14" fmla="*/ 2147483646 w 117"/>
                <a:gd name="T15" fmla="*/ 2147483646 h 170"/>
                <a:gd name="T16" fmla="*/ 2147483646 w 117"/>
                <a:gd name="T17" fmla="*/ 2147483646 h 170"/>
                <a:gd name="T18" fmla="*/ 2147483646 w 117"/>
                <a:gd name="T19" fmla="*/ 2147483646 h 170"/>
                <a:gd name="T20" fmla="*/ 2147483646 w 117"/>
                <a:gd name="T21" fmla="*/ 2147483646 h 170"/>
                <a:gd name="T22" fmla="*/ 2147483646 w 117"/>
                <a:gd name="T23" fmla="*/ 2147483646 h 170"/>
                <a:gd name="T24" fmla="*/ 2147483646 w 117"/>
                <a:gd name="T25" fmla="*/ 2147483646 h 170"/>
                <a:gd name="T26" fmla="*/ 2147483646 w 117"/>
                <a:gd name="T27" fmla="*/ 2147483646 h 170"/>
                <a:gd name="T28" fmla="*/ 2147483646 w 117"/>
                <a:gd name="T29" fmla="*/ 2147483646 h 170"/>
                <a:gd name="T30" fmla="*/ 2147483646 w 117"/>
                <a:gd name="T31" fmla="*/ 2147483646 h 17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17" h="170">
                  <a:moveTo>
                    <a:pt x="0" y="170"/>
                  </a:moveTo>
                  <a:lnTo>
                    <a:pt x="0" y="84"/>
                  </a:lnTo>
                  <a:lnTo>
                    <a:pt x="117" y="0"/>
                  </a:lnTo>
                  <a:lnTo>
                    <a:pt x="117" y="163"/>
                  </a:lnTo>
                  <a:lnTo>
                    <a:pt x="63" y="147"/>
                  </a:lnTo>
                  <a:lnTo>
                    <a:pt x="0" y="170"/>
                  </a:lnTo>
                  <a:close/>
                  <a:moveTo>
                    <a:pt x="5" y="122"/>
                  </a:moveTo>
                  <a:lnTo>
                    <a:pt x="5" y="140"/>
                  </a:lnTo>
                  <a:lnTo>
                    <a:pt x="109" y="93"/>
                  </a:lnTo>
                  <a:lnTo>
                    <a:pt x="109" y="64"/>
                  </a:lnTo>
                  <a:lnTo>
                    <a:pt x="5" y="122"/>
                  </a:lnTo>
                  <a:close/>
                  <a:moveTo>
                    <a:pt x="5" y="96"/>
                  </a:moveTo>
                  <a:lnTo>
                    <a:pt x="5" y="111"/>
                  </a:lnTo>
                  <a:lnTo>
                    <a:pt x="109" y="49"/>
                  </a:lnTo>
                  <a:lnTo>
                    <a:pt x="109" y="26"/>
                  </a:lnTo>
                  <a:lnTo>
                    <a:pt x="5"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54" name="组合 53"/>
          <p:cNvGrpSpPr/>
          <p:nvPr/>
        </p:nvGrpSpPr>
        <p:grpSpPr>
          <a:xfrm>
            <a:off x="616544" y="683012"/>
            <a:ext cx="2826291" cy="2800767"/>
            <a:chOff x="630212" y="1113770"/>
            <a:chExt cx="2826291" cy="2800767"/>
          </a:xfrm>
        </p:grpSpPr>
        <p:sp>
          <p:nvSpPr>
            <p:cNvPr id="52" name="椭圆 51"/>
            <p:cNvSpPr/>
            <p:nvPr/>
          </p:nvSpPr>
          <p:spPr>
            <a:xfrm>
              <a:off x="630212" y="1198487"/>
              <a:ext cx="168362" cy="168362"/>
            </a:xfrm>
            <a:prstGeom prst="ellipse">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p:cNvSpPr txBox="1"/>
            <p:nvPr/>
          </p:nvSpPr>
          <p:spPr>
            <a:xfrm>
              <a:off x="850123" y="1113770"/>
              <a:ext cx="2606380" cy="2800767"/>
            </a:xfrm>
            <a:prstGeom prst="rect">
              <a:avLst/>
            </a:prstGeom>
            <a:noFill/>
          </p:spPr>
          <p:txBody>
            <a:bodyPr wrap="square" rtlCol="0">
              <a:spAutoFit/>
            </a:bodyPr>
            <a:lstStyle/>
            <a:p>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前所未有的科研经历：从面对着海量的数据的不知所措，到有理有据的对数据进行各种处理；从看到英语文献中各种复杂公式时的胆丧心寒，到见到历史概率和邻居概率模型时如见家人般的亲切；我们小组成员可以说从只会写反转链表的萌新成为了经验丰富的“老司机”</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5" name="组合 54"/>
          <p:cNvGrpSpPr/>
          <p:nvPr/>
        </p:nvGrpSpPr>
        <p:grpSpPr>
          <a:xfrm>
            <a:off x="624114" y="4107041"/>
            <a:ext cx="2884066" cy="2554545"/>
            <a:chOff x="624114" y="1157332"/>
            <a:chExt cx="2884066" cy="2554545"/>
          </a:xfrm>
        </p:grpSpPr>
        <p:sp>
          <p:nvSpPr>
            <p:cNvPr id="56" name="椭圆 55"/>
            <p:cNvSpPr/>
            <p:nvPr/>
          </p:nvSpPr>
          <p:spPr>
            <a:xfrm>
              <a:off x="624114" y="1821161"/>
              <a:ext cx="168362" cy="168362"/>
            </a:xfrm>
            <a:prstGeom prst="ellipse">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56"/>
            <p:cNvSpPr txBox="1"/>
            <p:nvPr/>
          </p:nvSpPr>
          <p:spPr>
            <a:xfrm>
              <a:off x="901800" y="1157332"/>
              <a:ext cx="2606380" cy="2554545"/>
            </a:xfrm>
            <a:prstGeom prst="rect">
              <a:avLst/>
            </a:prstGeom>
            <a:noFill/>
          </p:spPr>
          <p:txBody>
            <a:bodyPr wrap="square" rtlCol="0">
              <a:spAutoFit/>
            </a:bodyPr>
            <a:lstStyle/>
            <a:p>
              <a:r>
                <a:rPr lang="zh-CN" altLang="en-US" sz="1600" b="1" dirty="0" smtClean="0">
                  <a:solidFill>
                    <a:prstClr val="black">
                      <a:lumMod val="75000"/>
                      <a:lumOff val="25000"/>
                    </a:prstClr>
                  </a:solidFill>
                  <a:latin typeface="微软雅黑" panose="020B0503020204020204" pitchFamily="34" charset="-122"/>
                  <a:ea typeface="微软雅黑" panose="020B0503020204020204" pitchFamily="34" charset="-122"/>
                </a:rPr>
                <a:t>数据太大跑不完？取平均值嘛；</a:t>
              </a:r>
              <a:endParaRPr lang="en-US" altLang="zh-CN" sz="1600" b="1" dirty="0" smtClean="0">
                <a:solidFill>
                  <a:prstClr val="black">
                    <a:lumMod val="75000"/>
                    <a:lumOff val="25000"/>
                  </a:prstClr>
                </a:solidFill>
                <a:latin typeface="微软雅黑" panose="020B0503020204020204" pitchFamily="34" charset="-122"/>
                <a:ea typeface="微软雅黑" panose="020B0503020204020204" pitchFamily="34" charset="-122"/>
              </a:endParaRPr>
            </a:p>
            <a:p>
              <a:r>
                <a:rPr lang="zh-CN" altLang="en-US" sz="1600" b="1" dirty="0">
                  <a:solidFill>
                    <a:prstClr val="black">
                      <a:lumMod val="75000"/>
                      <a:lumOff val="25000"/>
                    </a:prstClr>
                  </a:solidFill>
                  <a:latin typeface="微软雅黑" panose="020B0503020204020204" pitchFamily="34" charset="-122"/>
                  <a:ea typeface="微软雅黑" panose="020B0503020204020204" pitchFamily="34" charset="-122"/>
                </a:rPr>
                <a:t>打分</a:t>
              </a:r>
              <a:r>
                <a:rPr lang="zh-CN" altLang="en-US" sz="1600" b="1" dirty="0" smtClean="0">
                  <a:solidFill>
                    <a:prstClr val="black">
                      <a:lumMod val="75000"/>
                      <a:lumOff val="25000"/>
                    </a:prstClr>
                  </a:solidFill>
                  <a:latin typeface="微软雅黑" panose="020B0503020204020204" pitchFamily="34" charset="-122"/>
                  <a:ea typeface="微软雅黑" panose="020B0503020204020204" pitchFamily="34" charset="-122"/>
                </a:rPr>
                <a:t>结果有误差？慢慢调参嘛；</a:t>
              </a:r>
              <a:endParaRPr lang="en-US" altLang="zh-CN" sz="1600" b="1" dirty="0" smtClean="0">
                <a:solidFill>
                  <a:prstClr val="black">
                    <a:lumMod val="75000"/>
                    <a:lumOff val="25000"/>
                  </a:prstClr>
                </a:solidFill>
                <a:latin typeface="微软雅黑" panose="020B0503020204020204" pitchFamily="34" charset="-122"/>
                <a:ea typeface="微软雅黑" panose="020B0503020204020204" pitchFamily="34" charset="-122"/>
              </a:endParaRPr>
            </a:p>
            <a:p>
              <a:r>
                <a:rPr lang="zh-CN" altLang="en-US" sz="1600" b="1" dirty="0" smtClean="0">
                  <a:solidFill>
                    <a:prstClr val="black">
                      <a:lumMod val="75000"/>
                      <a:lumOff val="25000"/>
                    </a:prstClr>
                  </a:solidFill>
                  <a:latin typeface="微软雅黑" panose="020B0503020204020204" pitchFamily="34" charset="-122"/>
                  <a:ea typeface="微软雅黑" panose="020B0503020204020204" pitchFamily="34" charset="-122"/>
                </a:rPr>
                <a:t>天下没有免费的午餐</a:t>
              </a:r>
              <a:endParaRPr lang="en-US" altLang="zh-CN" sz="1600" b="1" dirty="0" smtClean="0">
                <a:solidFill>
                  <a:prstClr val="black">
                    <a:lumMod val="75000"/>
                    <a:lumOff val="25000"/>
                  </a:prstClr>
                </a:solidFill>
                <a:latin typeface="微软雅黑" panose="020B0503020204020204" pitchFamily="34" charset="-122"/>
                <a:ea typeface="微软雅黑" panose="020B0503020204020204" pitchFamily="34" charset="-122"/>
              </a:endParaRPr>
            </a:p>
            <a:p>
              <a:r>
                <a:rPr lang="zh-CN" altLang="en-US" sz="1600" b="1" dirty="0">
                  <a:solidFill>
                    <a:prstClr val="black">
                      <a:lumMod val="75000"/>
                      <a:lumOff val="25000"/>
                    </a:prstClr>
                  </a:solidFill>
                  <a:latin typeface="微软雅黑" panose="020B0503020204020204" pitchFamily="34" charset="-122"/>
                  <a:ea typeface="微软雅黑" panose="020B0503020204020204" pitchFamily="34" charset="-122"/>
                </a:rPr>
                <a:t>在</a:t>
              </a:r>
              <a:r>
                <a:rPr lang="zh-CN" altLang="en-US" sz="1600" b="1" dirty="0" smtClean="0">
                  <a:solidFill>
                    <a:prstClr val="black">
                      <a:lumMod val="75000"/>
                      <a:lumOff val="25000"/>
                    </a:prstClr>
                  </a:solidFill>
                  <a:latin typeface="微软雅黑" panose="020B0503020204020204" pitchFamily="34" charset="-122"/>
                  <a:ea typeface="微软雅黑" panose="020B0503020204020204" pitchFamily="34" charset="-122"/>
                </a:rPr>
                <a:t>一次次的失败中找到最合适的算法</a:t>
              </a:r>
              <a:endParaRPr lang="en-US" altLang="zh-CN" sz="1600" b="1" dirty="0" smtClean="0">
                <a:solidFill>
                  <a:prstClr val="black">
                    <a:lumMod val="75000"/>
                    <a:lumOff val="25000"/>
                  </a:prstClr>
                </a:solidFill>
                <a:latin typeface="微软雅黑" panose="020B0503020204020204" pitchFamily="34" charset="-122"/>
                <a:ea typeface="微软雅黑" panose="020B0503020204020204" pitchFamily="34" charset="-122"/>
              </a:endParaRPr>
            </a:p>
            <a:p>
              <a:r>
                <a:rPr lang="zh-CN" altLang="en-US" sz="1600" b="1" dirty="0" smtClean="0">
                  <a:solidFill>
                    <a:prstClr val="black">
                      <a:lumMod val="75000"/>
                      <a:lumOff val="25000"/>
                    </a:prstClr>
                  </a:solidFill>
                  <a:latin typeface="微软雅黑" panose="020B0503020204020204" pitchFamily="34" charset="-122"/>
                  <a:ea typeface="微软雅黑" panose="020B0503020204020204" pitchFamily="34" charset="-122"/>
                </a:rPr>
                <a:t>发现困难，解决困难</a:t>
              </a:r>
              <a:endParaRPr lang="en-US" altLang="zh-CN" sz="1600" b="1" dirty="0" smtClean="0">
                <a:solidFill>
                  <a:prstClr val="black">
                    <a:lumMod val="75000"/>
                    <a:lumOff val="25000"/>
                  </a:prstClr>
                </a:solidFill>
                <a:latin typeface="微软雅黑" panose="020B0503020204020204" pitchFamily="34" charset="-122"/>
                <a:ea typeface="微软雅黑" panose="020B0503020204020204" pitchFamily="34" charset="-122"/>
              </a:endParaRPr>
            </a:p>
            <a:p>
              <a:r>
                <a:rPr lang="zh-CN" altLang="en-US" sz="1600" b="1" dirty="0" smtClean="0">
                  <a:solidFill>
                    <a:prstClr val="black">
                      <a:lumMod val="75000"/>
                      <a:lumOff val="25000"/>
                    </a:prstClr>
                  </a:solidFill>
                  <a:latin typeface="微软雅黑" panose="020B0503020204020204" pitchFamily="34" charset="-122"/>
                  <a:ea typeface="微软雅黑" panose="020B0503020204020204" pitchFamily="34" charset="-122"/>
                </a:rPr>
                <a:t>才是我们在科研活动中最珍贵的收获</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8604860" y="1174539"/>
            <a:ext cx="2975784" cy="2308324"/>
            <a:chOff x="624114" y="-390023"/>
            <a:chExt cx="2975784" cy="2308324"/>
          </a:xfrm>
        </p:grpSpPr>
        <p:sp>
          <p:nvSpPr>
            <p:cNvPr id="59" name="椭圆 58"/>
            <p:cNvSpPr/>
            <p:nvPr/>
          </p:nvSpPr>
          <p:spPr>
            <a:xfrm>
              <a:off x="624114" y="518834"/>
              <a:ext cx="168362" cy="168362"/>
            </a:xfrm>
            <a:prstGeom prst="ellipse">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p:cNvSpPr txBox="1"/>
            <p:nvPr/>
          </p:nvSpPr>
          <p:spPr>
            <a:xfrm>
              <a:off x="993518" y="-390023"/>
              <a:ext cx="2606380" cy="2308324"/>
            </a:xfrm>
            <a:prstGeom prst="rect">
              <a:avLst/>
            </a:prstGeom>
            <a:noFill/>
          </p:spPr>
          <p:txBody>
            <a:bodyPr wrap="square" rtlCol="0">
              <a:spAutoFit/>
            </a:bodyPr>
            <a:lstStyle/>
            <a:p>
              <a:r>
                <a:rPr lang="zh-CN" altLang="en-US" sz="1600" b="1" dirty="0" smtClean="0">
                  <a:solidFill>
                    <a:prstClr val="black">
                      <a:lumMod val="75000"/>
                      <a:lumOff val="25000"/>
                    </a:prstClr>
                  </a:solidFill>
                  <a:latin typeface="微软雅黑" panose="020B0503020204020204" pitchFamily="34" charset="-122"/>
                  <a:ea typeface="微软雅黑" panose="020B0503020204020204" pitchFamily="34" charset="-122"/>
                </a:rPr>
                <a:t>一年以后，我们很可能忘记了非负矩阵分解，忘记了聚类分析，但我们永远忘不了谭滨楷、李臻、卢远、孟天琦、孟鹤卿这五个名字</a:t>
              </a:r>
              <a:endParaRPr lang="en-US" altLang="zh-CN" sz="1600" b="1" dirty="0" smtClean="0">
                <a:solidFill>
                  <a:prstClr val="black">
                    <a:lumMod val="75000"/>
                    <a:lumOff val="25000"/>
                  </a:prstClr>
                </a:solidFill>
                <a:latin typeface="微软雅黑" panose="020B0503020204020204" pitchFamily="34" charset="-122"/>
                <a:ea typeface="微软雅黑" panose="020B0503020204020204" pitchFamily="34" charset="-122"/>
              </a:endParaRPr>
            </a:p>
            <a:p>
              <a:r>
                <a:rPr lang="zh-CN" altLang="en-US" sz="1600" b="1" dirty="0" smtClean="0">
                  <a:solidFill>
                    <a:prstClr val="black">
                      <a:lumMod val="75000"/>
                      <a:lumOff val="25000"/>
                    </a:prstClr>
                  </a:solidFill>
                  <a:latin typeface="微软雅黑" panose="020B0503020204020204" pitchFamily="34" charset="-122"/>
                  <a:ea typeface="微软雅黑" panose="020B0503020204020204" pitchFamily="34" charset="-122"/>
                </a:rPr>
                <a:t>在北航教室里深夜奋斗的五个身影，将成为我们一辈子的美好回忆</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61" name="组合 60"/>
          <p:cNvGrpSpPr/>
          <p:nvPr/>
        </p:nvGrpSpPr>
        <p:grpSpPr>
          <a:xfrm>
            <a:off x="9041878" y="5048776"/>
            <a:ext cx="2849947" cy="400110"/>
            <a:chOff x="624114" y="1735084"/>
            <a:chExt cx="2849947" cy="400110"/>
          </a:xfrm>
        </p:grpSpPr>
        <p:sp>
          <p:nvSpPr>
            <p:cNvPr id="62" name="椭圆 61"/>
            <p:cNvSpPr/>
            <p:nvPr/>
          </p:nvSpPr>
          <p:spPr>
            <a:xfrm>
              <a:off x="624114" y="1821161"/>
              <a:ext cx="168362" cy="168362"/>
            </a:xfrm>
            <a:prstGeom prst="ellipse">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62"/>
            <p:cNvSpPr txBox="1"/>
            <p:nvPr/>
          </p:nvSpPr>
          <p:spPr>
            <a:xfrm>
              <a:off x="867681" y="1735084"/>
              <a:ext cx="2606380" cy="400110"/>
            </a:xfrm>
            <a:prstGeom prst="rect">
              <a:avLst/>
            </a:prstGeom>
            <a:noFill/>
          </p:spPr>
          <p:txBody>
            <a:bodyPr wrap="square" rtlCol="0">
              <a:spAutoFit/>
            </a:bodyPr>
            <a:lstStyle/>
            <a:p>
              <a:r>
                <a:rPr lang="zh-CN" altLang="en-US" sz="2000" b="1" dirty="0">
                  <a:solidFill>
                    <a:schemeClr val="tx1">
                      <a:lumMod val="75000"/>
                      <a:lumOff val="25000"/>
                    </a:schemeClr>
                  </a:solidFill>
                  <a:ea typeface="华文细黑" panose="02010600040101010101" pitchFamily="2" charset="-122"/>
                </a:rPr>
                <a:t>给</a:t>
              </a:r>
              <a:r>
                <a:rPr lang="zh-CN" altLang="en-US" sz="2000" b="1" dirty="0" smtClean="0">
                  <a:solidFill>
                    <a:schemeClr val="tx1">
                      <a:lumMod val="75000"/>
                      <a:lumOff val="25000"/>
                    </a:schemeClr>
                  </a:solidFill>
                  <a:ea typeface="华文细黑" panose="02010600040101010101" pitchFamily="2" charset="-122"/>
                </a:rPr>
                <a:t>大家拜个早年</a:t>
              </a:r>
              <a:endParaRPr lang="zh-CN" altLang="en-US" sz="2000" b="1" dirty="0">
                <a:solidFill>
                  <a:schemeClr val="tx1">
                    <a:lumMod val="75000"/>
                    <a:lumOff val="25000"/>
                  </a:schemeClr>
                </a:solidFill>
                <a:ea typeface="华文细黑" panose="02010600040101010101" pitchFamily="2" charset="-122"/>
              </a:endParaRPr>
            </a:p>
          </p:txBody>
        </p:sp>
      </p:grpSp>
    </p:spTree>
    <p:extLst>
      <p:ext uri="{BB962C8B-B14F-4D97-AF65-F5344CB8AC3E}">
        <p14:creationId xmlns:p14="http://schemas.microsoft.com/office/powerpoint/2010/main" val="38822034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500"/>
                                        <p:tgtEl>
                                          <p:spTgt spid="43"/>
                                        </p:tgtEl>
                                      </p:cBhvr>
                                    </p:animEffect>
                                  </p:childTnLst>
                                </p:cTn>
                              </p:par>
                              <p:par>
                                <p:cTn id="13" presetID="10" presetClass="entr" presetSubtype="0" fill="hold" nodeType="withEffect">
                                  <p:stCondLst>
                                    <p:cond delay="25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par>
                                <p:cTn id="16" presetID="10" presetClass="entr" presetSubtype="0" fill="hold" nodeType="withEffect">
                                  <p:stCondLst>
                                    <p:cond delay="50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par>
                                <p:cTn id="19" presetID="10" presetClass="entr" presetSubtype="0" fill="hold" nodeType="withEffect">
                                  <p:stCondLst>
                                    <p:cond delay="750"/>
                                  </p:stCondLst>
                                  <p:childTnLst>
                                    <p:set>
                                      <p:cBhvr>
                                        <p:cTn id="20" dur="1" fill="hold">
                                          <p:stCondLst>
                                            <p:cond delay="0"/>
                                          </p:stCondLst>
                                        </p:cTn>
                                        <p:tgtEl>
                                          <p:spTgt spid="42"/>
                                        </p:tgtEl>
                                        <p:attrNameLst>
                                          <p:attrName>style.visibility</p:attrName>
                                        </p:attrNameLst>
                                      </p:cBhvr>
                                      <p:to>
                                        <p:strVal val="visible"/>
                                      </p:to>
                                    </p:set>
                                    <p:animEffect transition="in" filter="fade">
                                      <p:cBhvr>
                                        <p:cTn id="21" dur="500"/>
                                        <p:tgtEl>
                                          <p:spTgt spid="42"/>
                                        </p:tgtEl>
                                      </p:cBhvr>
                                    </p:animEffect>
                                  </p:childTnLst>
                                </p:cTn>
                              </p:par>
                            </p:childTnLst>
                          </p:cTn>
                        </p:par>
                        <p:par>
                          <p:cTn id="22" fill="hold">
                            <p:stCondLst>
                              <p:cond delay="1750"/>
                            </p:stCondLst>
                            <p:childTnLst>
                              <p:par>
                                <p:cTn id="23" presetID="2" presetClass="entr" presetSubtype="8" fill="hold" nodeType="afterEffect">
                                  <p:stCondLst>
                                    <p:cond delay="0"/>
                                  </p:stCondLst>
                                  <p:childTnLst>
                                    <p:set>
                                      <p:cBhvr>
                                        <p:cTn id="24" dur="1" fill="hold">
                                          <p:stCondLst>
                                            <p:cond delay="0"/>
                                          </p:stCondLst>
                                        </p:cTn>
                                        <p:tgtEl>
                                          <p:spTgt spid="54"/>
                                        </p:tgtEl>
                                        <p:attrNameLst>
                                          <p:attrName>style.visibility</p:attrName>
                                        </p:attrNameLst>
                                      </p:cBhvr>
                                      <p:to>
                                        <p:strVal val="visible"/>
                                      </p:to>
                                    </p:set>
                                    <p:anim calcmode="lin" valueType="num">
                                      <p:cBhvr additive="base">
                                        <p:cTn id="25" dur="500" fill="hold"/>
                                        <p:tgtEl>
                                          <p:spTgt spid="54"/>
                                        </p:tgtEl>
                                        <p:attrNameLst>
                                          <p:attrName>ppt_x</p:attrName>
                                        </p:attrNameLst>
                                      </p:cBhvr>
                                      <p:tavLst>
                                        <p:tav tm="0">
                                          <p:val>
                                            <p:strVal val="0-#ppt_w/2"/>
                                          </p:val>
                                        </p:tav>
                                        <p:tav tm="100000">
                                          <p:val>
                                            <p:strVal val="#ppt_x"/>
                                          </p:val>
                                        </p:tav>
                                      </p:tavLst>
                                    </p:anim>
                                    <p:anim calcmode="lin" valueType="num">
                                      <p:cBhvr additive="base">
                                        <p:cTn id="26" dur="500" fill="hold"/>
                                        <p:tgtEl>
                                          <p:spTgt spid="54"/>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0"/>
                                  </p:stCondLst>
                                  <p:childTnLst>
                                    <p:set>
                                      <p:cBhvr>
                                        <p:cTn id="28" dur="1" fill="hold">
                                          <p:stCondLst>
                                            <p:cond delay="0"/>
                                          </p:stCondLst>
                                        </p:cTn>
                                        <p:tgtEl>
                                          <p:spTgt spid="55"/>
                                        </p:tgtEl>
                                        <p:attrNameLst>
                                          <p:attrName>style.visibility</p:attrName>
                                        </p:attrNameLst>
                                      </p:cBhvr>
                                      <p:to>
                                        <p:strVal val="visible"/>
                                      </p:to>
                                    </p:set>
                                    <p:anim calcmode="lin" valueType="num">
                                      <p:cBhvr additive="base">
                                        <p:cTn id="29" dur="500" fill="hold"/>
                                        <p:tgtEl>
                                          <p:spTgt spid="55"/>
                                        </p:tgtEl>
                                        <p:attrNameLst>
                                          <p:attrName>ppt_x</p:attrName>
                                        </p:attrNameLst>
                                      </p:cBhvr>
                                      <p:tavLst>
                                        <p:tav tm="0">
                                          <p:val>
                                            <p:strVal val="0-#ppt_w/2"/>
                                          </p:val>
                                        </p:tav>
                                        <p:tav tm="100000">
                                          <p:val>
                                            <p:strVal val="#ppt_x"/>
                                          </p:val>
                                        </p:tav>
                                      </p:tavLst>
                                    </p:anim>
                                    <p:anim calcmode="lin" valueType="num">
                                      <p:cBhvr additive="base">
                                        <p:cTn id="30" dur="500" fill="hold"/>
                                        <p:tgtEl>
                                          <p:spTgt spid="55"/>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0"/>
                                  </p:stCondLst>
                                  <p:childTnLst>
                                    <p:set>
                                      <p:cBhvr>
                                        <p:cTn id="32" dur="1" fill="hold">
                                          <p:stCondLst>
                                            <p:cond delay="0"/>
                                          </p:stCondLst>
                                        </p:cTn>
                                        <p:tgtEl>
                                          <p:spTgt spid="58"/>
                                        </p:tgtEl>
                                        <p:attrNameLst>
                                          <p:attrName>style.visibility</p:attrName>
                                        </p:attrNameLst>
                                      </p:cBhvr>
                                      <p:to>
                                        <p:strVal val="visible"/>
                                      </p:to>
                                    </p:set>
                                    <p:anim calcmode="lin" valueType="num">
                                      <p:cBhvr additive="base">
                                        <p:cTn id="33" dur="500" fill="hold"/>
                                        <p:tgtEl>
                                          <p:spTgt spid="58"/>
                                        </p:tgtEl>
                                        <p:attrNameLst>
                                          <p:attrName>ppt_x</p:attrName>
                                        </p:attrNameLst>
                                      </p:cBhvr>
                                      <p:tavLst>
                                        <p:tav tm="0">
                                          <p:val>
                                            <p:strVal val="1+#ppt_w/2"/>
                                          </p:val>
                                        </p:tav>
                                        <p:tav tm="100000">
                                          <p:val>
                                            <p:strVal val="#ppt_x"/>
                                          </p:val>
                                        </p:tav>
                                      </p:tavLst>
                                    </p:anim>
                                    <p:anim calcmode="lin" valueType="num">
                                      <p:cBhvr additive="base">
                                        <p:cTn id="34" dur="500" fill="hold"/>
                                        <p:tgtEl>
                                          <p:spTgt spid="58"/>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61"/>
                                        </p:tgtEl>
                                        <p:attrNameLst>
                                          <p:attrName>style.visibility</p:attrName>
                                        </p:attrNameLst>
                                      </p:cBhvr>
                                      <p:to>
                                        <p:strVal val="visible"/>
                                      </p:to>
                                    </p:set>
                                    <p:anim calcmode="lin" valueType="num">
                                      <p:cBhvr additive="base">
                                        <p:cTn id="37" dur="500" fill="hold"/>
                                        <p:tgtEl>
                                          <p:spTgt spid="61"/>
                                        </p:tgtEl>
                                        <p:attrNameLst>
                                          <p:attrName>ppt_x</p:attrName>
                                        </p:attrNameLst>
                                      </p:cBhvr>
                                      <p:tavLst>
                                        <p:tav tm="0">
                                          <p:val>
                                            <p:strVal val="1+#ppt_w/2"/>
                                          </p:val>
                                        </p:tav>
                                        <p:tav tm="100000">
                                          <p:val>
                                            <p:strVal val="#ppt_x"/>
                                          </p:val>
                                        </p:tav>
                                      </p:tavLst>
                                    </p:anim>
                                    <p:anim calcmode="lin" valueType="num">
                                      <p:cBhvr additive="base">
                                        <p:cTn id="38" dur="50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矩形 4"/>
          <p:cNvSpPr/>
          <p:nvPr/>
        </p:nvSpPr>
        <p:spPr>
          <a:xfrm>
            <a:off x="0" y="-475664"/>
            <a:ext cx="337625" cy="337625"/>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矩形 5"/>
          <p:cNvSpPr/>
          <p:nvPr/>
        </p:nvSpPr>
        <p:spPr>
          <a:xfrm>
            <a:off x="562708" y="-475664"/>
            <a:ext cx="337625" cy="337625"/>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矩形 6"/>
          <p:cNvSpPr/>
          <p:nvPr/>
        </p:nvSpPr>
        <p:spPr>
          <a:xfrm>
            <a:off x="1101968" y="-475664"/>
            <a:ext cx="337625" cy="337625"/>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矩形 7"/>
          <p:cNvSpPr/>
          <p:nvPr/>
        </p:nvSpPr>
        <p:spPr>
          <a:xfrm>
            <a:off x="1650604" y="-475664"/>
            <a:ext cx="337625" cy="33762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50" name="组合 149"/>
          <p:cNvGrpSpPr/>
          <p:nvPr/>
        </p:nvGrpSpPr>
        <p:grpSpPr>
          <a:xfrm>
            <a:off x="1331843" y="152769"/>
            <a:ext cx="8637105" cy="6294603"/>
            <a:chOff x="3409950" y="952500"/>
            <a:chExt cx="5372100" cy="4953000"/>
          </a:xfrm>
        </p:grpSpPr>
        <p:grpSp>
          <p:nvGrpSpPr>
            <p:cNvPr id="18" name="组合 17"/>
            <p:cNvGrpSpPr/>
            <p:nvPr/>
          </p:nvGrpSpPr>
          <p:grpSpPr>
            <a:xfrm>
              <a:off x="3409950" y="952500"/>
              <a:ext cx="5372100" cy="4953000"/>
              <a:chOff x="3409950" y="952500"/>
              <a:chExt cx="5372100" cy="4953000"/>
            </a:xfrm>
            <a:effectLst>
              <a:outerShdw blurRad="63500" sx="102000" sy="102000" algn="ctr" rotWithShape="0">
                <a:prstClr val="black">
                  <a:alpha val="20000"/>
                </a:prstClr>
              </a:outerShdw>
            </a:effectLst>
          </p:grpSpPr>
          <p:grpSp>
            <p:nvGrpSpPr>
              <p:cNvPr id="9" name="组合 8"/>
              <p:cNvGrpSpPr/>
              <p:nvPr/>
            </p:nvGrpSpPr>
            <p:grpSpPr>
              <a:xfrm>
                <a:off x="3409950" y="952500"/>
                <a:ext cx="5372100" cy="4953000"/>
                <a:chOff x="3409950" y="952500"/>
                <a:chExt cx="5372100" cy="4953000"/>
              </a:xfrm>
            </p:grpSpPr>
            <p:sp>
              <p:nvSpPr>
                <p:cNvPr id="11" name="任意多边形 10"/>
                <p:cNvSpPr/>
                <p:nvPr/>
              </p:nvSpPr>
              <p:spPr>
                <a:xfrm>
                  <a:off x="3409950" y="952500"/>
                  <a:ext cx="5372100" cy="4953000"/>
                </a:xfrm>
                <a:custGeom>
                  <a:avLst/>
                  <a:gdLst>
                    <a:gd name="connsiteX0" fmla="*/ 5372100 w 5372100"/>
                    <a:gd name="connsiteY0" fmla="*/ 3933408 h 4953000"/>
                    <a:gd name="connsiteX1" fmla="*/ 5372100 w 5372100"/>
                    <a:gd name="connsiteY1" fmla="*/ 4953000 h 4953000"/>
                    <a:gd name="connsiteX2" fmla="*/ 4311367 w 5372100"/>
                    <a:gd name="connsiteY2" fmla="*/ 4953000 h 4953000"/>
                    <a:gd name="connsiteX3" fmla="*/ 0 w 5372100"/>
                    <a:gd name="connsiteY3" fmla="*/ 0 h 4953000"/>
                    <a:gd name="connsiteX4" fmla="*/ 4368965 w 5372100"/>
                    <a:gd name="connsiteY4" fmla="*/ 0 h 4953000"/>
                    <a:gd name="connsiteX5" fmla="*/ 0 w 5372100"/>
                    <a:gd name="connsiteY5" fmla="*/ 4199515 h 495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2100" h="4953000">
                      <a:moveTo>
                        <a:pt x="5372100" y="3933408"/>
                      </a:moveTo>
                      <a:lnTo>
                        <a:pt x="5372100" y="4953000"/>
                      </a:lnTo>
                      <a:lnTo>
                        <a:pt x="4311367" y="4953000"/>
                      </a:lnTo>
                      <a:close/>
                      <a:moveTo>
                        <a:pt x="0" y="0"/>
                      </a:moveTo>
                      <a:lnTo>
                        <a:pt x="4368965" y="0"/>
                      </a:lnTo>
                      <a:lnTo>
                        <a:pt x="0" y="4199515"/>
                      </a:lnTo>
                      <a:close/>
                    </a:path>
                  </a:pathLst>
                </a:custGeom>
                <a:solidFill>
                  <a:srgbClr val="0055C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任意多边形 12"/>
                <p:cNvSpPr/>
                <p:nvPr/>
              </p:nvSpPr>
              <p:spPr>
                <a:xfrm>
                  <a:off x="3409950" y="952500"/>
                  <a:ext cx="5372100" cy="4953000"/>
                </a:xfrm>
                <a:custGeom>
                  <a:avLst/>
                  <a:gdLst>
                    <a:gd name="connsiteX0" fmla="*/ 4368965 w 5372100"/>
                    <a:gd name="connsiteY0" fmla="*/ 0 h 4953000"/>
                    <a:gd name="connsiteX1" fmla="*/ 5372100 w 5372100"/>
                    <a:gd name="connsiteY1" fmla="*/ 0 h 4953000"/>
                    <a:gd name="connsiteX2" fmla="*/ 5372100 w 5372100"/>
                    <a:gd name="connsiteY2" fmla="*/ 3933408 h 4953000"/>
                    <a:gd name="connsiteX3" fmla="*/ 4311367 w 5372100"/>
                    <a:gd name="connsiteY3" fmla="*/ 4953000 h 4953000"/>
                    <a:gd name="connsiteX4" fmla="*/ 0 w 5372100"/>
                    <a:gd name="connsiteY4" fmla="*/ 4953000 h 4953000"/>
                    <a:gd name="connsiteX5" fmla="*/ 0 w 5372100"/>
                    <a:gd name="connsiteY5" fmla="*/ 4199515 h 495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2100" h="4953000">
                      <a:moveTo>
                        <a:pt x="4368965" y="0"/>
                      </a:moveTo>
                      <a:lnTo>
                        <a:pt x="5372100" y="0"/>
                      </a:lnTo>
                      <a:lnTo>
                        <a:pt x="5372100" y="3933408"/>
                      </a:lnTo>
                      <a:lnTo>
                        <a:pt x="4311367" y="4953000"/>
                      </a:lnTo>
                      <a:lnTo>
                        <a:pt x="0" y="4953000"/>
                      </a:lnTo>
                      <a:lnTo>
                        <a:pt x="0" y="4199515"/>
                      </a:lnTo>
                      <a:close/>
                    </a:path>
                  </a:pathLst>
                </a:custGeom>
                <a:solidFill>
                  <a:srgbClr val="FFCC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5" name="矩形 14"/>
              <p:cNvSpPr/>
              <p:nvPr/>
            </p:nvSpPr>
            <p:spPr>
              <a:xfrm>
                <a:off x="3409950" y="952500"/>
                <a:ext cx="5372100" cy="4953000"/>
              </a:xfrm>
              <a:prstGeom prst="rect">
                <a:avLst/>
              </a:prstGeom>
              <a:noFill/>
              <a:ln w="2857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6" name="直角三角形 45"/>
            <p:cNvSpPr/>
            <p:nvPr/>
          </p:nvSpPr>
          <p:spPr>
            <a:xfrm flipV="1">
              <a:off x="3429000" y="1006270"/>
              <a:ext cx="945180" cy="945180"/>
            </a:xfrm>
            <a:prstGeom prst="rtTriangle">
              <a:avLst/>
            </a:prstGeom>
            <a:solidFill>
              <a:srgbClr val="004B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85" name="组合 84"/>
          <p:cNvGrpSpPr/>
          <p:nvPr/>
        </p:nvGrpSpPr>
        <p:grpSpPr>
          <a:xfrm>
            <a:off x="2396257" y="581391"/>
            <a:ext cx="6257376" cy="5125637"/>
            <a:chOff x="3810000" y="1320110"/>
            <a:chExt cx="4572000" cy="4316311"/>
          </a:xfrm>
        </p:grpSpPr>
        <p:sp>
          <p:nvSpPr>
            <p:cNvPr id="84" name="矩形 83"/>
            <p:cNvSpPr/>
            <p:nvPr/>
          </p:nvSpPr>
          <p:spPr>
            <a:xfrm>
              <a:off x="3864772" y="1399648"/>
              <a:ext cx="4462456" cy="4157234"/>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83" name="组合 82"/>
            <p:cNvGrpSpPr/>
            <p:nvPr/>
          </p:nvGrpSpPr>
          <p:grpSpPr>
            <a:xfrm>
              <a:off x="3810000" y="1320110"/>
              <a:ext cx="4572000" cy="4316311"/>
              <a:chOff x="3810000" y="1320110"/>
              <a:chExt cx="4572000" cy="4316311"/>
            </a:xfrm>
            <a:effectLst>
              <a:outerShdw blurRad="63500" sx="102000" sy="102000" algn="ctr" rotWithShape="0">
                <a:prstClr val="black">
                  <a:alpha val="40000"/>
                </a:prstClr>
              </a:outerShdw>
            </a:effectLst>
          </p:grpSpPr>
          <p:grpSp>
            <p:nvGrpSpPr>
              <p:cNvPr id="56" name="组合 55"/>
              <p:cNvGrpSpPr/>
              <p:nvPr/>
            </p:nvGrpSpPr>
            <p:grpSpPr>
              <a:xfrm>
                <a:off x="3810000" y="5526878"/>
                <a:ext cx="4572000" cy="109543"/>
                <a:chOff x="3679247" y="1243009"/>
                <a:chExt cx="4157621" cy="82871"/>
              </a:xfrm>
            </p:grpSpPr>
            <p:grpSp>
              <p:nvGrpSpPr>
                <p:cNvPr id="57" name="组合 56"/>
                <p:cNvGrpSpPr/>
                <p:nvPr/>
              </p:nvGrpSpPr>
              <p:grpSpPr>
                <a:xfrm>
                  <a:off x="3679247" y="1243013"/>
                  <a:ext cx="2078811" cy="82867"/>
                  <a:chOff x="3679247" y="1243013"/>
                  <a:chExt cx="2078811" cy="82867"/>
                </a:xfrm>
              </p:grpSpPr>
              <p:sp>
                <p:nvSpPr>
                  <p:cNvPr id="62" name="矩形 6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矩形 6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4" name="矩形 63"/>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8" name="组合 57"/>
                <p:cNvGrpSpPr/>
                <p:nvPr/>
              </p:nvGrpSpPr>
              <p:grpSpPr>
                <a:xfrm>
                  <a:off x="5758058" y="1243009"/>
                  <a:ext cx="2078810" cy="82871"/>
                  <a:chOff x="3679247" y="1243009"/>
                  <a:chExt cx="2078810" cy="82871"/>
                </a:xfrm>
              </p:grpSpPr>
              <p:sp>
                <p:nvSpPr>
                  <p:cNvPr id="59" name="矩形 58"/>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0" name="矩形 59"/>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1" name="矩形 60"/>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65" name="组合 64"/>
              <p:cNvGrpSpPr/>
              <p:nvPr/>
            </p:nvGrpSpPr>
            <p:grpSpPr>
              <a:xfrm rot="16200000">
                <a:off x="1761172" y="3475644"/>
                <a:ext cx="4212000" cy="109543"/>
                <a:chOff x="3679247" y="1243009"/>
                <a:chExt cx="4157621" cy="82871"/>
              </a:xfrm>
            </p:grpSpPr>
            <p:grpSp>
              <p:nvGrpSpPr>
                <p:cNvPr id="66" name="组合 65"/>
                <p:cNvGrpSpPr/>
                <p:nvPr/>
              </p:nvGrpSpPr>
              <p:grpSpPr>
                <a:xfrm>
                  <a:off x="3679247" y="1243013"/>
                  <a:ext cx="2078811" cy="82867"/>
                  <a:chOff x="3679247" y="1243013"/>
                  <a:chExt cx="2078811" cy="82867"/>
                </a:xfrm>
              </p:grpSpPr>
              <p:sp>
                <p:nvSpPr>
                  <p:cNvPr id="71" name="矩形 70"/>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矩形 71"/>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3" name="矩形 72"/>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7" name="组合 66"/>
                <p:cNvGrpSpPr/>
                <p:nvPr/>
              </p:nvGrpSpPr>
              <p:grpSpPr>
                <a:xfrm>
                  <a:off x="5758058" y="1243009"/>
                  <a:ext cx="2078810" cy="82871"/>
                  <a:chOff x="3679247" y="1243009"/>
                  <a:chExt cx="2078810" cy="82871"/>
                </a:xfrm>
              </p:grpSpPr>
              <p:sp>
                <p:nvSpPr>
                  <p:cNvPr id="68" name="矩形 67"/>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矩形 68"/>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矩形 69"/>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55" name="组合 54"/>
              <p:cNvGrpSpPr/>
              <p:nvPr/>
            </p:nvGrpSpPr>
            <p:grpSpPr>
              <a:xfrm>
                <a:off x="3810000" y="1320110"/>
                <a:ext cx="4572000" cy="109543"/>
                <a:chOff x="3679247" y="1243009"/>
                <a:chExt cx="4157621" cy="82871"/>
              </a:xfrm>
            </p:grpSpPr>
            <p:grpSp>
              <p:nvGrpSpPr>
                <p:cNvPr id="50" name="组合 49"/>
                <p:cNvGrpSpPr/>
                <p:nvPr/>
              </p:nvGrpSpPr>
              <p:grpSpPr>
                <a:xfrm>
                  <a:off x="3679247" y="1243013"/>
                  <a:ext cx="2078811" cy="82867"/>
                  <a:chOff x="3679247" y="1243013"/>
                  <a:chExt cx="2078811" cy="82867"/>
                </a:xfrm>
              </p:grpSpPr>
              <p:sp>
                <p:nvSpPr>
                  <p:cNvPr id="47" name="矩形 4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矩形 4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矩形 48"/>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1" name="组合 50"/>
                <p:cNvGrpSpPr/>
                <p:nvPr/>
              </p:nvGrpSpPr>
              <p:grpSpPr>
                <a:xfrm>
                  <a:off x="5758058" y="1243009"/>
                  <a:ext cx="2078810" cy="82871"/>
                  <a:chOff x="3679247" y="1243009"/>
                  <a:chExt cx="2078810" cy="82871"/>
                </a:xfrm>
              </p:grpSpPr>
              <p:sp>
                <p:nvSpPr>
                  <p:cNvPr id="52" name="矩形 5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矩形 5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矩形 53"/>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74" name="组合 73"/>
              <p:cNvGrpSpPr/>
              <p:nvPr/>
            </p:nvGrpSpPr>
            <p:grpSpPr>
              <a:xfrm rot="16200000">
                <a:off x="6221228" y="3475645"/>
                <a:ext cx="4212000" cy="109543"/>
                <a:chOff x="3679247" y="1243009"/>
                <a:chExt cx="4157621" cy="82871"/>
              </a:xfrm>
            </p:grpSpPr>
            <p:grpSp>
              <p:nvGrpSpPr>
                <p:cNvPr id="75" name="组合 74"/>
                <p:cNvGrpSpPr/>
                <p:nvPr/>
              </p:nvGrpSpPr>
              <p:grpSpPr>
                <a:xfrm>
                  <a:off x="3679247" y="1243013"/>
                  <a:ext cx="2078811" cy="82867"/>
                  <a:chOff x="3679247" y="1243013"/>
                  <a:chExt cx="2078811" cy="82867"/>
                </a:xfrm>
              </p:grpSpPr>
              <p:sp>
                <p:nvSpPr>
                  <p:cNvPr id="80" name="矩形 79"/>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矩形 80"/>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2" name="矩形 81"/>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76" name="组合 75"/>
                <p:cNvGrpSpPr/>
                <p:nvPr/>
              </p:nvGrpSpPr>
              <p:grpSpPr>
                <a:xfrm>
                  <a:off x="5758058" y="1243009"/>
                  <a:ext cx="2078810" cy="82871"/>
                  <a:chOff x="3679247" y="1243009"/>
                  <a:chExt cx="2078810" cy="82871"/>
                </a:xfrm>
              </p:grpSpPr>
              <p:sp>
                <p:nvSpPr>
                  <p:cNvPr id="77" name="矩形 7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矩形 7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矩形 78"/>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grpSp>
      <p:sp>
        <p:nvSpPr>
          <p:cNvPr id="87" name="文本框 86"/>
          <p:cNvSpPr txBox="1"/>
          <p:nvPr/>
        </p:nvSpPr>
        <p:spPr>
          <a:xfrm>
            <a:off x="2921160" y="995359"/>
            <a:ext cx="4133537" cy="769441"/>
          </a:xfrm>
          <a:prstGeom prst="rect">
            <a:avLst/>
          </a:prstGeom>
          <a:noFill/>
        </p:spPr>
        <p:txBody>
          <a:bodyPr wrap="square" rtlCol="0">
            <a:spAutoFit/>
          </a:bodyPr>
          <a:lstStyle/>
          <a:p>
            <a:r>
              <a:rPr lang="en-US" altLang="zh-CN" sz="4400" b="1" dirty="0">
                <a:solidFill>
                  <a:prstClr val="white"/>
                </a:solidFill>
              </a:rPr>
              <a:t>THANK YOU</a:t>
            </a:r>
            <a:endParaRPr lang="zh-CN" altLang="en-US" sz="4400" b="1" dirty="0">
              <a:solidFill>
                <a:prstClr val="white"/>
              </a:solidFill>
            </a:endParaRPr>
          </a:p>
        </p:txBody>
      </p:sp>
      <p:cxnSp>
        <p:nvCxnSpPr>
          <p:cNvPr id="90" name="直接连接符 89"/>
          <p:cNvCxnSpPr/>
          <p:nvPr/>
        </p:nvCxnSpPr>
        <p:spPr>
          <a:xfrm>
            <a:off x="3065651" y="1981910"/>
            <a:ext cx="1434029"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3119652" y="5165692"/>
            <a:ext cx="626269" cy="76200"/>
            <a:chOff x="407988" y="3143250"/>
            <a:chExt cx="626269" cy="76200"/>
          </a:xfrm>
        </p:grpSpPr>
        <p:sp>
          <p:nvSpPr>
            <p:cNvPr id="94" name="椭圆 93"/>
            <p:cNvSpPr/>
            <p:nvPr/>
          </p:nvSpPr>
          <p:spPr>
            <a:xfrm>
              <a:off x="407988" y="3143250"/>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5" name="椭圆 94"/>
            <p:cNvSpPr/>
            <p:nvPr/>
          </p:nvSpPr>
          <p:spPr>
            <a:xfrm>
              <a:off x="591344" y="3143250"/>
              <a:ext cx="76200" cy="76200"/>
            </a:xfrm>
            <a:prstGeom prst="ellipse">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6" name="椭圆 95"/>
            <p:cNvSpPr/>
            <p:nvPr/>
          </p:nvSpPr>
          <p:spPr>
            <a:xfrm>
              <a:off x="774700" y="3143250"/>
              <a:ext cx="76200" cy="76200"/>
            </a:xfrm>
            <a:prstGeom prst="ellipse">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7" name="椭圆 96"/>
            <p:cNvSpPr/>
            <p:nvPr/>
          </p:nvSpPr>
          <p:spPr>
            <a:xfrm>
              <a:off x="958057" y="3143250"/>
              <a:ext cx="76200" cy="76200"/>
            </a:xfrm>
            <a:prstGeom prst="ellipse">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02" name="直接连接符 101"/>
          <p:cNvCxnSpPr/>
          <p:nvPr/>
        </p:nvCxnSpPr>
        <p:spPr>
          <a:xfrm flipH="1">
            <a:off x="8383552" y="701381"/>
            <a:ext cx="417583" cy="417585"/>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flipH="1">
            <a:off x="8313399" y="324496"/>
            <a:ext cx="680468" cy="680469"/>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3469885" y="5827018"/>
            <a:ext cx="417583" cy="417585"/>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3055579" y="5766903"/>
            <a:ext cx="680468" cy="680469"/>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D715B1CF-C481-4E9F-9B09-CE3FEB1E9F46}"/>
              </a:ext>
            </a:extLst>
          </p:cNvPr>
          <p:cNvSpPr txBox="1"/>
          <p:nvPr/>
        </p:nvSpPr>
        <p:spPr>
          <a:xfrm>
            <a:off x="2970608" y="2229780"/>
            <a:ext cx="4414166" cy="2516073"/>
          </a:xfrm>
          <a:prstGeom prst="rect">
            <a:avLst/>
          </a:prstGeom>
          <a:noFill/>
        </p:spPr>
        <p:txBody>
          <a:bodyPr wrap="square" rtlCol="0">
            <a:spAutoFit/>
          </a:bodyPr>
          <a:lstStyle/>
          <a:p>
            <a:pPr>
              <a:lnSpc>
                <a:spcPct val="125000"/>
              </a:lnSpc>
            </a:pPr>
            <a:r>
              <a:rPr lang="zh-CN" altLang="en-US" dirty="0" smtClean="0">
                <a:solidFill>
                  <a:schemeClr val="bg1"/>
                </a:solidFill>
                <a:latin typeface="苹方 常规" panose="020B0300000000000000" pitchFamily="34" charset="-122"/>
                <a:ea typeface="苹方 常规" panose="020B0300000000000000" pitchFamily="34" charset="-122"/>
              </a:rPr>
              <a:t>小组分工：</a:t>
            </a:r>
            <a:endParaRPr lang="en-US" altLang="zh-CN" dirty="0">
              <a:solidFill>
                <a:schemeClr val="bg1"/>
              </a:solidFill>
              <a:latin typeface="苹方 常规" panose="020B0300000000000000" pitchFamily="34" charset="-122"/>
              <a:ea typeface="苹方 常规" panose="020B0300000000000000" pitchFamily="34" charset="-122"/>
            </a:endParaRPr>
          </a:p>
          <a:p>
            <a:pPr>
              <a:lnSpc>
                <a:spcPct val="125000"/>
              </a:lnSpc>
            </a:pPr>
            <a:r>
              <a:rPr lang="zh-CN" altLang="en-US" dirty="0" smtClean="0">
                <a:solidFill>
                  <a:schemeClr val="bg1"/>
                </a:solidFill>
                <a:latin typeface="苹方 常规" panose="020B0300000000000000" pitchFamily="34" charset="-122"/>
                <a:ea typeface="苹方 常规" panose="020B0300000000000000" pitchFamily="34" charset="-122"/>
              </a:rPr>
              <a:t> 组长</a:t>
            </a:r>
            <a:r>
              <a:rPr lang="en-US" altLang="zh-CN" dirty="0" smtClean="0">
                <a:solidFill>
                  <a:schemeClr val="bg1"/>
                </a:solidFill>
                <a:latin typeface="苹方 常规" panose="020B0300000000000000" pitchFamily="34" charset="-122"/>
                <a:ea typeface="苹方 常规" panose="020B0300000000000000" pitchFamily="34" charset="-122"/>
              </a:rPr>
              <a:t>  </a:t>
            </a:r>
            <a:r>
              <a:rPr lang="zh-CN" altLang="en-US" dirty="0" smtClean="0">
                <a:solidFill>
                  <a:schemeClr val="bg1"/>
                </a:solidFill>
                <a:latin typeface="苹方 常规" panose="020B0300000000000000" pitchFamily="34" charset="-122"/>
                <a:ea typeface="苹方 常规" panose="020B0300000000000000" pitchFamily="34" charset="-122"/>
              </a:rPr>
              <a:t>谭滨锴  主体</a:t>
            </a:r>
            <a:r>
              <a:rPr lang="zh-CN" altLang="en-US" smtClean="0">
                <a:solidFill>
                  <a:schemeClr val="bg1"/>
                </a:solidFill>
                <a:latin typeface="苹方 常规" panose="020B0300000000000000" pitchFamily="34" charset="-122"/>
                <a:ea typeface="苹方 常规" panose="020B0300000000000000" pitchFamily="34" charset="-122"/>
              </a:rPr>
              <a:t>函数编写</a:t>
            </a:r>
            <a:r>
              <a:rPr lang="en-US" altLang="zh-CN" smtClean="0">
                <a:solidFill>
                  <a:schemeClr val="bg1"/>
                </a:solidFill>
                <a:latin typeface="苹方 常规" panose="020B0300000000000000" pitchFamily="34" charset="-122"/>
                <a:ea typeface="苹方 常规" panose="020B0300000000000000" pitchFamily="34" charset="-122"/>
              </a:rPr>
              <a:t>     </a:t>
            </a:r>
            <a:endParaRPr lang="en-US" altLang="zh-CN" dirty="0" smtClean="0">
              <a:solidFill>
                <a:schemeClr val="bg1"/>
              </a:solidFill>
              <a:latin typeface="苹方 常规" panose="020B0300000000000000" pitchFamily="34" charset="-122"/>
              <a:ea typeface="苹方 常规" panose="020B0300000000000000" pitchFamily="34" charset="-122"/>
            </a:endParaRPr>
          </a:p>
          <a:p>
            <a:pPr>
              <a:lnSpc>
                <a:spcPct val="125000"/>
              </a:lnSpc>
            </a:pPr>
            <a:r>
              <a:rPr lang="zh-CN" altLang="en-US" dirty="0" smtClean="0">
                <a:solidFill>
                  <a:schemeClr val="bg1"/>
                </a:solidFill>
                <a:latin typeface="苹方 常规" panose="020B0300000000000000" pitchFamily="34" charset="-122"/>
                <a:ea typeface="苹方 常规" panose="020B0300000000000000" pitchFamily="34" charset="-122"/>
              </a:rPr>
              <a:t> 李臻  聚类算法编写</a:t>
            </a:r>
            <a:endParaRPr lang="en-US" altLang="zh-CN" dirty="0">
              <a:solidFill>
                <a:schemeClr val="bg1"/>
              </a:solidFill>
              <a:latin typeface="苹方 常规" panose="020B0300000000000000" pitchFamily="34" charset="-122"/>
              <a:ea typeface="苹方 常规" panose="020B0300000000000000" pitchFamily="34" charset="-122"/>
            </a:endParaRPr>
          </a:p>
          <a:p>
            <a:pPr>
              <a:lnSpc>
                <a:spcPct val="125000"/>
              </a:lnSpc>
            </a:pPr>
            <a:r>
              <a:rPr lang="en-US" altLang="zh-CN" dirty="0" smtClean="0">
                <a:solidFill>
                  <a:schemeClr val="bg1"/>
                </a:solidFill>
                <a:latin typeface="苹方 常规" panose="020B0300000000000000" pitchFamily="34" charset="-122"/>
                <a:ea typeface="苹方 常规" panose="020B0300000000000000" pitchFamily="34" charset="-122"/>
              </a:rPr>
              <a:t> </a:t>
            </a:r>
            <a:r>
              <a:rPr lang="zh-CN" altLang="zh-CN" dirty="0" smtClean="0">
                <a:solidFill>
                  <a:schemeClr val="bg1"/>
                </a:solidFill>
                <a:latin typeface="苹方 常规" panose="020B0300000000000000" pitchFamily="34" charset="-122"/>
                <a:ea typeface="苹方 常规" panose="020B0300000000000000" pitchFamily="34" charset="-122"/>
              </a:rPr>
              <a:t>卢远</a:t>
            </a:r>
            <a:r>
              <a:rPr lang="en-US" altLang="zh-CN" dirty="0" smtClean="0">
                <a:solidFill>
                  <a:schemeClr val="bg1"/>
                </a:solidFill>
                <a:latin typeface="苹方 常规" panose="020B0300000000000000" pitchFamily="34" charset="-122"/>
                <a:ea typeface="苹方 常规" panose="020B0300000000000000" pitchFamily="34" charset="-122"/>
              </a:rPr>
              <a:t>   </a:t>
            </a:r>
            <a:r>
              <a:rPr lang="zh-CN" altLang="en-US" dirty="0" smtClean="0">
                <a:solidFill>
                  <a:schemeClr val="bg1"/>
                </a:solidFill>
                <a:latin typeface="苹方 常规" panose="020B0300000000000000" pitchFamily="34" charset="-122"/>
                <a:ea typeface="苹方 常规" panose="020B0300000000000000" pitchFamily="34" charset="-122"/>
              </a:rPr>
              <a:t>非负矩阵算法编写</a:t>
            </a:r>
            <a:r>
              <a:rPr lang="en-US" altLang="zh-CN" dirty="0" smtClean="0">
                <a:solidFill>
                  <a:schemeClr val="bg1"/>
                </a:solidFill>
                <a:latin typeface="苹方 常规" panose="020B0300000000000000" pitchFamily="34" charset="-122"/>
                <a:ea typeface="苹方 常规" panose="020B0300000000000000" pitchFamily="34" charset="-122"/>
              </a:rPr>
              <a:t>       </a:t>
            </a:r>
          </a:p>
          <a:p>
            <a:pPr>
              <a:lnSpc>
                <a:spcPct val="125000"/>
              </a:lnSpc>
            </a:pPr>
            <a:r>
              <a:rPr lang="en-US" altLang="zh-CN" dirty="0">
                <a:solidFill>
                  <a:schemeClr val="bg1"/>
                </a:solidFill>
                <a:latin typeface="苹方 常规" panose="020B0300000000000000" pitchFamily="34" charset="-122"/>
                <a:ea typeface="苹方 常规" panose="020B0300000000000000" pitchFamily="34" charset="-122"/>
              </a:rPr>
              <a:t> </a:t>
            </a:r>
            <a:r>
              <a:rPr lang="zh-CN" altLang="en-US" dirty="0" smtClean="0">
                <a:solidFill>
                  <a:schemeClr val="bg1"/>
                </a:solidFill>
                <a:latin typeface="苹方 常规" panose="020B0300000000000000" pitchFamily="34" charset="-122"/>
                <a:ea typeface="苹方 常规" panose="020B0300000000000000" pitchFamily="34" charset="-122"/>
              </a:rPr>
              <a:t>孟天琦  </a:t>
            </a:r>
            <a:r>
              <a:rPr lang="en-US" altLang="zh-CN" dirty="0" smtClean="0">
                <a:solidFill>
                  <a:schemeClr val="bg1"/>
                </a:solidFill>
                <a:latin typeface="苹方 常规" panose="020B0300000000000000" pitchFamily="34" charset="-122"/>
                <a:ea typeface="苹方 常规" panose="020B0300000000000000" pitchFamily="34" charset="-122"/>
              </a:rPr>
              <a:t>PPT</a:t>
            </a:r>
            <a:r>
              <a:rPr lang="zh-CN" altLang="en-US" dirty="0" smtClean="0">
                <a:solidFill>
                  <a:schemeClr val="bg1"/>
                </a:solidFill>
                <a:latin typeface="苹方 常规" panose="020B0300000000000000" pitchFamily="34" charset="-122"/>
                <a:ea typeface="苹方 常规" panose="020B0300000000000000" pitchFamily="34" charset="-122"/>
              </a:rPr>
              <a:t>制作</a:t>
            </a:r>
            <a:endParaRPr lang="en-US" altLang="zh-CN" dirty="0" smtClean="0">
              <a:solidFill>
                <a:schemeClr val="bg1"/>
              </a:solidFill>
              <a:latin typeface="苹方 常规" panose="020B0300000000000000" pitchFamily="34" charset="-122"/>
              <a:ea typeface="苹方 常规" panose="020B0300000000000000" pitchFamily="34" charset="-122"/>
            </a:endParaRPr>
          </a:p>
          <a:p>
            <a:pPr>
              <a:lnSpc>
                <a:spcPct val="125000"/>
              </a:lnSpc>
            </a:pPr>
            <a:r>
              <a:rPr lang="zh-CN" altLang="en-US" dirty="0" smtClean="0">
                <a:solidFill>
                  <a:schemeClr val="bg1"/>
                </a:solidFill>
                <a:latin typeface="苹方 常规" panose="020B0300000000000000" pitchFamily="34" charset="-122"/>
                <a:ea typeface="苹方 常规" panose="020B0300000000000000" pitchFamily="34" charset="-122"/>
              </a:rPr>
              <a:t> 孟鹤卿   打分函数编写</a:t>
            </a:r>
            <a:endParaRPr lang="en-US" altLang="zh-CN" dirty="0">
              <a:solidFill>
                <a:schemeClr val="bg1"/>
              </a:solidFill>
              <a:latin typeface="苹方 常规" panose="020B0300000000000000" pitchFamily="34" charset="-122"/>
              <a:ea typeface="苹方 常规" panose="020B0300000000000000" pitchFamily="34" charset="-122"/>
            </a:endParaRPr>
          </a:p>
          <a:p>
            <a:pPr>
              <a:lnSpc>
                <a:spcPct val="125000"/>
              </a:lnSpc>
            </a:pPr>
            <a:r>
              <a:rPr lang="en-US" altLang="zh-CN" dirty="0" smtClean="0">
                <a:solidFill>
                  <a:schemeClr val="bg1"/>
                </a:solidFill>
                <a:latin typeface="苹方 常规" panose="020B0300000000000000" pitchFamily="34" charset="-122"/>
                <a:ea typeface="苹方 常规" panose="020B0300000000000000" pitchFamily="34" charset="-122"/>
              </a:rPr>
              <a:t> </a:t>
            </a:r>
            <a:r>
              <a:rPr lang="zh-CN" altLang="en-US" dirty="0" smtClean="0">
                <a:solidFill>
                  <a:schemeClr val="bg1"/>
                </a:solidFill>
                <a:latin typeface="苹方 常规" panose="020B0300000000000000" pitchFamily="34" charset="-122"/>
                <a:ea typeface="苹方 常规" panose="020B0300000000000000" pitchFamily="34" charset="-122"/>
              </a:rPr>
              <a:t>调试工作：全体成员</a:t>
            </a:r>
            <a:endParaRPr lang="en-US" altLang="zh-CN" dirty="0" smtClean="0">
              <a:solidFill>
                <a:schemeClr val="bg1"/>
              </a:solidFill>
              <a:latin typeface="苹方 常规" panose="020B0300000000000000" pitchFamily="34" charset="-122"/>
              <a:ea typeface="苹方 常规" panose="020B0300000000000000" pitchFamily="34" charset="-122"/>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6063" y="3376165"/>
            <a:ext cx="4095750" cy="3267075"/>
          </a:xfrm>
          <a:prstGeom prst="rect">
            <a:avLst/>
          </a:prstGeom>
        </p:spPr>
      </p:pic>
    </p:spTree>
    <p:extLst>
      <p:ext uri="{BB962C8B-B14F-4D97-AF65-F5344CB8AC3E}">
        <p14:creationId xmlns:p14="http://schemas.microsoft.com/office/powerpoint/2010/main" val="12311374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50"/>
                                        </p:tgtEl>
                                        <p:attrNameLst>
                                          <p:attrName>style.visibility</p:attrName>
                                        </p:attrNameLst>
                                      </p:cBhvr>
                                      <p:to>
                                        <p:strVal val="visible"/>
                                      </p:to>
                                    </p:set>
                                    <p:anim calcmode="lin" valueType="num">
                                      <p:cBhvr additive="base">
                                        <p:cTn id="7" dur="500" fill="hold"/>
                                        <p:tgtEl>
                                          <p:spTgt spid="150"/>
                                        </p:tgtEl>
                                        <p:attrNameLst>
                                          <p:attrName>ppt_x</p:attrName>
                                        </p:attrNameLst>
                                      </p:cBhvr>
                                      <p:tavLst>
                                        <p:tav tm="0">
                                          <p:val>
                                            <p:strVal val="#ppt_x"/>
                                          </p:val>
                                        </p:tav>
                                        <p:tav tm="100000">
                                          <p:val>
                                            <p:strVal val="#ppt_x"/>
                                          </p:val>
                                        </p:tav>
                                      </p:tavLst>
                                    </p:anim>
                                    <p:anim calcmode="lin" valueType="num">
                                      <p:cBhvr additive="base">
                                        <p:cTn id="8" dur="500" fill="hold"/>
                                        <p:tgtEl>
                                          <p:spTgt spid="150"/>
                                        </p:tgtEl>
                                        <p:attrNameLst>
                                          <p:attrName>ppt_y</p:attrName>
                                        </p:attrNameLst>
                                      </p:cBhvr>
                                      <p:tavLst>
                                        <p:tav tm="0">
                                          <p:val>
                                            <p:strVal val="1+#ppt_h/2"/>
                                          </p:val>
                                        </p:tav>
                                        <p:tav tm="100000">
                                          <p:val>
                                            <p:strVal val="#ppt_y"/>
                                          </p:val>
                                        </p:tav>
                                      </p:tavLst>
                                    </p:anim>
                                  </p:childTnLst>
                                </p:cTn>
                              </p:par>
                              <p:par>
                                <p:cTn id="9" presetID="22" presetClass="entr" presetSubtype="1" fill="hold" nodeType="withEffect">
                                  <p:stCondLst>
                                    <p:cond delay="250"/>
                                  </p:stCondLst>
                                  <p:childTnLst>
                                    <p:set>
                                      <p:cBhvr>
                                        <p:cTn id="10" dur="1" fill="hold">
                                          <p:stCondLst>
                                            <p:cond delay="0"/>
                                          </p:stCondLst>
                                        </p:cTn>
                                        <p:tgtEl>
                                          <p:spTgt spid="104"/>
                                        </p:tgtEl>
                                        <p:attrNameLst>
                                          <p:attrName>style.visibility</p:attrName>
                                        </p:attrNameLst>
                                      </p:cBhvr>
                                      <p:to>
                                        <p:strVal val="visible"/>
                                      </p:to>
                                    </p:set>
                                    <p:animEffect transition="in" filter="wipe(up)">
                                      <p:cBhvr>
                                        <p:cTn id="11" dur="500"/>
                                        <p:tgtEl>
                                          <p:spTgt spid="104"/>
                                        </p:tgtEl>
                                      </p:cBhvr>
                                    </p:animEffect>
                                  </p:childTnLst>
                                </p:cTn>
                              </p:par>
                              <p:par>
                                <p:cTn id="12" presetID="22" presetClass="entr" presetSubtype="1" fill="hold" nodeType="withEffect">
                                  <p:stCondLst>
                                    <p:cond delay="500"/>
                                  </p:stCondLst>
                                  <p:childTnLst>
                                    <p:set>
                                      <p:cBhvr>
                                        <p:cTn id="13" dur="1" fill="hold">
                                          <p:stCondLst>
                                            <p:cond delay="0"/>
                                          </p:stCondLst>
                                        </p:cTn>
                                        <p:tgtEl>
                                          <p:spTgt spid="102"/>
                                        </p:tgtEl>
                                        <p:attrNameLst>
                                          <p:attrName>style.visibility</p:attrName>
                                        </p:attrNameLst>
                                      </p:cBhvr>
                                      <p:to>
                                        <p:strVal val="visible"/>
                                      </p:to>
                                    </p:set>
                                    <p:animEffect transition="in" filter="wipe(up)">
                                      <p:cBhvr>
                                        <p:cTn id="14" dur="500"/>
                                        <p:tgtEl>
                                          <p:spTgt spid="102"/>
                                        </p:tgtEl>
                                      </p:cBhvr>
                                    </p:animEffect>
                                  </p:childTnLst>
                                </p:cTn>
                              </p:par>
                              <p:par>
                                <p:cTn id="15" presetID="22" presetClass="entr" presetSubtype="1" fill="hold" nodeType="withEffect">
                                  <p:stCondLst>
                                    <p:cond delay="250"/>
                                  </p:stCondLst>
                                  <p:childTnLst>
                                    <p:set>
                                      <p:cBhvr>
                                        <p:cTn id="16" dur="1" fill="hold">
                                          <p:stCondLst>
                                            <p:cond delay="0"/>
                                          </p:stCondLst>
                                        </p:cTn>
                                        <p:tgtEl>
                                          <p:spTgt spid="108"/>
                                        </p:tgtEl>
                                        <p:attrNameLst>
                                          <p:attrName>style.visibility</p:attrName>
                                        </p:attrNameLst>
                                      </p:cBhvr>
                                      <p:to>
                                        <p:strVal val="visible"/>
                                      </p:to>
                                    </p:set>
                                    <p:animEffect transition="in" filter="wipe(up)">
                                      <p:cBhvr>
                                        <p:cTn id="17" dur="500"/>
                                        <p:tgtEl>
                                          <p:spTgt spid="108"/>
                                        </p:tgtEl>
                                      </p:cBhvr>
                                    </p:animEffect>
                                  </p:childTnLst>
                                </p:cTn>
                              </p:par>
                              <p:par>
                                <p:cTn id="18" presetID="22" presetClass="entr" presetSubtype="1" fill="hold" nodeType="withEffect">
                                  <p:stCondLst>
                                    <p:cond delay="500"/>
                                  </p:stCondLst>
                                  <p:childTnLst>
                                    <p:set>
                                      <p:cBhvr>
                                        <p:cTn id="19" dur="1" fill="hold">
                                          <p:stCondLst>
                                            <p:cond delay="0"/>
                                          </p:stCondLst>
                                        </p:cTn>
                                        <p:tgtEl>
                                          <p:spTgt spid="107"/>
                                        </p:tgtEl>
                                        <p:attrNameLst>
                                          <p:attrName>style.visibility</p:attrName>
                                        </p:attrNameLst>
                                      </p:cBhvr>
                                      <p:to>
                                        <p:strVal val="visible"/>
                                      </p:to>
                                    </p:set>
                                    <p:animEffect transition="in" filter="wipe(up)">
                                      <p:cBhvr>
                                        <p:cTn id="20" dur="500"/>
                                        <p:tgtEl>
                                          <p:spTgt spid="107"/>
                                        </p:tgtEl>
                                      </p:cBhvr>
                                    </p:animEffect>
                                  </p:childTnLst>
                                </p:cTn>
                              </p:par>
                              <p:par>
                                <p:cTn id="21" presetID="9" presetClass="entr" presetSubtype="0" fill="hold" nodeType="withEffect">
                                  <p:stCondLst>
                                    <p:cond delay="500"/>
                                  </p:stCondLst>
                                  <p:childTnLst>
                                    <p:set>
                                      <p:cBhvr>
                                        <p:cTn id="22" dur="1" fill="hold">
                                          <p:stCondLst>
                                            <p:cond delay="0"/>
                                          </p:stCondLst>
                                        </p:cTn>
                                        <p:tgtEl>
                                          <p:spTgt spid="85"/>
                                        </p:tgtEl>
                                        <p:attrNameLst>
                                          <p:attrName>style.visibility</p:attrName>
                                        </p:attrNameLst>
                                      </p:cBhvr>
                                      <p:to>
                                        <p:strVal val="visible"/>
                                      </p:to>
                                    </p:set>
                                    <p:animEffect transition="in" filter="dissolve">
                                      <p:cBhvr>
                                        <p:cTn id="23" dur="500"/>
                                        <p:tgtEl>
                                          <p:spTgt spid="85"/>
                                        </p:tgtEl>
                                      </p:cBhvr>
                                    </p:animEffect>
                                  </p:childTnLst>
                                </p:cTn>
                              </p:par>
                              <p:par>
                                <p:cTn id="24" presetID="10" presetClass="entr" presetSubtype="0" fill="hold" nodeType="withEffect">
                                  <p:stCondLst>
                                    <p:cond delay="500"/>
                                  </p:stCondLst>
                                  <p:childTnLst>
                                    <p:set>
                                      <p:cBhvr>
                                        <p:cTn id="25" dur="1" fill="hold">
                                          <p:stCondLst>
                                            <p:cond delay="0"/>
                                          </p:stCondLst>
                                        </p:cTn>
                                        <p:tgtEl>
                                          <p:spTgt spid="93"/>
                                        </p:tgtEl>
                                        <p:attrNameLst>
                                          <p:attrName>style.visibility</p:attrName>
                                        </p:attrNameLst>
                                      </p:cBhvr>
                                      <p:to>
                                        <p:strVal val="visible"/>
                                      </p:to>
                                    </p:set>
                                    <p:animEffect transition="in" filter="fade">
                                      <p:cBhvr>
                                        <p:cTn id="26" dur="500"/>
                                        <p:tgtEl>
                                          <p:spTgt spid="93"/>
                                        </p:tgtEl>
                                      </p:cBhvr>
                                    </p:animEffect>
                                  </p:childTnLst>
                                </p:cTn>
                              </p:par>
                              <p:par>
                                <p:cTn id="27" presetID="12" presetClass="entr" presetSubtype="1" fill="hold" grpId="0" nodeType="withEffect">
                                  <p:stCondLst>
                                    <p:cond delay="1000"/>
                                  </p:stCondLst>
                                  <p:childTnLst>
                                    <p:set>
                                      <p:cBhvr>
                                        <p:cTn id="28" dur="1" fill="hold">
                                          <p:stCondLst>
                                            <p:cond delay="0"/>
                                          </p:stCondLst>
                                        </p:cTn>
                                        <p:tgtEl>
                                          <p:spTgt spid="87"/>
                                        </p:tgtEl>
                                        <p:attrNameLst>
                                          <p:attrName>style.visibility</p:attrName>
                                        </p:attrNameLst>
                                      </p:cBhvr>
                                      <p:to>
                                        <p:strVal val="visible"/>
                                      </p:to>
                                    </p:set>
                                    <p:anim calcmode="lin" valueType="num">
                                      <p:cBhvr additive="base">
                                        <p:cTn id="29" dur="500"/>
                                        <p:tgtEl>
                                          <p:spTgt spid="87"/>
                                        </p:tgtEl>
                                        <p:attrNameLst>
                                          <p:attrName>ppt_y</p:attrName>
                                        </p:attrNameLst>
                                      </p:cBhvr>
                                      <p:tavLst>
                                        <p:tav tm="0">
                                          <p:val>
                                            <p:strVal val="#ppt_y-#ppt_h*1.125000"/>
                                          </p:val>
                                        </p:tav>
                                        <p:tav tm="100000">
                                          <p:val>
                                            <p:strVal val="#ppt_y"/>
                                          </p:val>
                                        </p:tav>
                                      </p:tavLst>
                                    </p:anim>
                                    <p:animEffect transition="in" filter="wipe(down)">
                                      <p:cBhvr>
                                        <p:cTn id="30"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55C2"/>
        </a:solidFill>
        <a:effectLst/>
      </p:bgPr>
    </p:bg>
    <p:spTree>
      <p:nvGrpSpPr>
        <p:cNvPr id="1" name=""/>
        <p:cNvGrpSpPr/>
        <p:nvPr/>
      </p:nvGrpSpPr>
      <p:grpSpPr>
        <a:xfrm>
          <a:off x="0" y="0"/>
          <a:ext cx="0" cy="0"/>
          <a:chOff x="0" y="0"/>
          <a:chExt cx="0" cy="0"/>
        </a:xfrm>
      </p:grpSpPr>
      <p:sp>
        <p:nvSpPr>
          <p:cNvPr id="5" name="任意多边形 4"/>
          <p:cNvSpPr/>
          <p:nvPr/>
        </p:nvSpPr>
        <p:spPr>
          <a:xfrm flipH="1" flipV="1">
            <a:off x="-80127" y="-56803"/>
            <a:ext cx="9727230" cy="6858000"/>
          </a:xfrm>
          <a:custGeom>
            <a:avLst/>
            <a:gdLst>
              <a:gd name="connsiteX0" fmla="*/ 7258027 w 9727230"/>
              <a:gd name="connsiteY0" fmla="*/ 0 h 6858000"/>
              <a:gd name="connsiteX1" fmla="*/ 9727230 w 9727230"/>
              <a:gd name="connsiteY1" fmla="*/ 0 h 6858000"/>
              <a:gd name="connsiteX2" fmla="*/ 9727230 w 9727230"/>
              <a:gd name="connsiteY2" fmla="*/ 4431331 h 6858000"/>
              <a:gd name="connsiteX3" fmla="*/ 7159013 w 9727230"/>
              <a:gd name="connsiteY3" fmla="*/ 6858000 h 6858000"/>
              <a:gd name="connsiteX4" fmla="*/ 0 w 972723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7230" h="6858000">
                <a:moveTo>
                  <a:pt x="7258027" y="0"/>
                </a:moveTo>
                <a:lnTo>
                  <a:pt x="9727230" y="0"/>
                </a:lnTo>
                <a:lnTo>
                  <a:pt x="9727230" y="4431331"/>
                </a:lnTo>
                <a:lnTo>
                  <a:pt x="7159013" y="6858000"/>
                </a:lnTo>
                <a:lnTo>
                  <a:pt x="0" y="6858000"/>
                </a:lnTo>
                <a:close/>
              </a:path>
            </a:pathLst>
          </a:custGeom>
          <a:solidFill>
            <a:srgbClr val="FFCC00"/>
          </a:solidFill>
          <a:ln>
            <a:noFill/>
          </a:ln>
          <a:effectLst>
            <a:outerShdw blurRad="50800" dist="38100" dir="10800000" algn="r" rotWithShape="0">
              <a:prstClr val="black">
                <a:alpha val="3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5"/>
          <p:cNvSpPr/>
          <p:nvPr/>
        </p:nvSpPr>
        <p:spPr>
          <a:xfrm flipH="1">
            <a:off x="8763000" y="3429000"/>
            <a:ext cx="3429000" cy="3429000"/>
          </a:xfrm>
          <a:prstGeom prst="rtTriangle">
            <a:avLst/>
          </a:prstGeom>
          <a:solidFill>
            <a:srgbClr val="004B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flipH="1">
            <a:off x="11506417" y="3983589"/>
            <a:ext cx="1105047" cy="1105047"/>
          </a:xfrm>
          <a:prstGeom prst="line">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11551120" y="4473588"/>
            <a:ext cx="795601" cy="795602"/>
          </a:xfrm>
          <a:prstGeom prst="line">
            <a:avLst/>
          </a:prstGeom>
          <a:ln w="12700" cap="rnd">
            <a:solidFill>
              <a:srgbClr val="FFCC00"/>
            </a:solidFill>
            <a:round/>
          </a:ln>
        </p:spPr>
        <p:style>
          <a:lnRef idx="1">
            <a:schemeClr val="accent1"/>
          </a:lnRef>
          <a:fillRef idx="0">
            <a:schemeClr val="accent1"/>
          </a:fillRef>
          <a:effectRef idx="0">
            <a:schemeClr val="accent1"/>
          </a:effectRef>
          <a:fontRef idx="minor">
            <a:schemeClr val="tx1"/>
          </a:fontRef>
        </p:style>
      </p:cxnSp>
      <p:sp>
        <p:nvSpPr>
          <p:cNvPr id="10" name="等腰三角形 9"/>
          <p:cNvSpPr/>
          <p:nvPr/>
        </p:nvSpPr>
        <p:spPr>
          <a:xfrm flipH="1">
            <a:off x="11890689" y="4207838"/>
            <a:ext cx="257335" cy="221841"/>
          </a:xfrm>
          <a:prstGeom prst="triangle">
            <a:avLst/>
          </a:prstGeom>
          <a:solidFill>
            <a:srgbClr val="07A8D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p:nvCxnSpPr>
        <p:spPr>
          <a:xfrm flipH="1">
            <a:off x="497897" y="6242989"/>
            <a:ext cx="911310" cy="911309"/>
          </a:xfrm>
          <a:prstGeom prst="line">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984055" y="5669240"/>
            <a:ext cx="1178847" cy="1178851"/>
          </a:xfrm>
          <a:prstGeom prst="line">
            <a:avLst/>
          </a:prstGeom>
          <a:ln w="12700" cap="rnd">
            <a:solidFill>
              <a:srgbClr val="E40C77"/>
            </a:solidFill>
            <a:round/>
          </a:ln>
        </p:spPr>
        <p:style>
          <a:lnRef idx="1">
            <a:schemeClr val="accent1"/>
          </a:lnRef>
          <a:fillRef idx="0">
            <a:schemeClr val="accent1"/>
          </a:fillRef>
          <a:effectRef idx="0">
            <a:schemeClr val="accent1"/>
          </a:effectRef>
          <a:fontRef idx="minor">
            <a:schemeClr val="tx1"/>
          </a:fontRef>
        </p:style>
      </p:cxnSp>
      <p:sp>
        <p:nvSpPr>
          <p:cNvPr id="18" name="椭圆 17"/>
          <p:cNvSpPr/>
          <p:nvPr/>
        </p:nvSpPr>
        <p:spPr>
          <a:xfrm>
            <a:off x="1573478" y="6031190"/>
            <a:ext cx="211799" cy="211799"/>
          </a:xfrm>
          <a:prstGeom prst="ellipse">
            <a:avLst/>
          </a:prstGeom>
          <a:solidFill>
            <a:srgbClr val="E40C77">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p:cNvCxnSpPr/>
          <p:nvPr/>
        </p:nvCxnSpPr>
        <p:spPr>
          <a:xfrm flipH="1">
            <a:off x="6668576" y="-143824"/>
            <a:ext cx="402115" cy="402115"/>
          </a:xfrm>
          <a:prstGeom prst="line">
            <a:avLst/>
          </a:prstGeom>
          <a:ln w="50800" cap="rnd">
            <a:solidFill>
              <a:srgbClr val="07A8DC"/>
            </a:solidFill>
            <a:roun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6092902" y="-296298"/>
            <a:ext cx="1333423" cy="1333427"/>
          </a:xfrm>
          <a:prstGeom prst="line">
            <a:avLst/>
          </a:prstGeom>
          <a:ln w="12700" cap="rnd">
            <a:solidFill>
              <a:srgbClr val="E40C77"/>
            </a:solidFill>
            <a:round/>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6460914" y="121146"/>
            <a:ext cx="211799" cy="211799"/>
          </a:xfrm>
          <a:prstGeom prst="ellipse">
            <a:avLst/>
          </a:prstGeom>
          <a:solidFill>
            <a:srgbClr val="E40C77">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4189091" y="2582888"/>
            <a:ext cx="1672772" cy="1190853"/>
            <a:chOff x="5569857" y="3038529"/>
            <a:chExt cx="1672772" cy="1190853"/>
          </a:xfrm>
        </p:grpSpPr>
        <p:sp>
          <p:nvSpPr>
            <p:cNvPr id="42" name="文本框 41"/>
            <p:cNvSpPr txBox="1"/>
            <p:nvPr/>
          </p:nvSpPr>
          <p:spPr>
            <a:xfrm>
              <a:off x="5569857" y="3038529"/>
              <a:ext cx="660400" cy="584775"/>
            </a:xfrm>
            <a:prstGeom prst="rect">
              <a:avLst/>
            </a:prstGeom>
            <a:noFill/>
          </p:spPr>
          <p:txBody>
            <a:bodyPr wrap="square" rtlCol="0">
              <a:spAutoFit/>
            </a:bodyPr>
            <a:lstStyle/>
            <a:p>
              <a:r>
                <a:rPr lang="en-US" altLang="zh-CN" sz="3200" dirty="0">
                  <a:latin typeface="华文细黑" panose="02010600040101010101" pitchFamily="2" charset="-122"/>
                  <a:ea typeface="华文细黑" panose="02010600040101010101" pitchFamily="2" charset="-122"/>
                </a:rPr>
                <a:t>01</a:t>
              </a:r>
              <a:endParaRPr lang="zh-CN" altLang="en-US" sz="3200" dirty="0">
                <a:latin typeface="华文细黑" panose="02010600040101010101" pitchFamily="2" charset="-122"/>
                <a:ea typeface="华文细黑" panose="02010600040101010101" pitchFamily="2" charset="-122"/>
              </a:endParaRPr>
            </a:p>
          </p:txBody>
        </p:sp>
        <p:sp>
          <p:nvSpPr>
            <p:cNvPr id="43" name="文本框 42"/>
            <p:cNvSpPr txBox="1"/>
            <p:nvPr/>
          </p:nvSpPr>
          <p:spPr>
            <a:xfrm>
              <a:off x="5569857" y="3792339"/>
              <a:ext cx="1672772" cy="437043"/>
            </a:xfrm>
            <a:prstGeom prst="rect">
              <a:avLst/>
            </a:prstGeom>
            <a:noFill/>
          </p:spPr>
          <p:txBody>
            <a:bodyPr wrap="square" rtlCol="0">
              <a:spAutoFit/>
            </a:bodyPr>
            <a:lstStyle/>
            <a:p>
              <a:pPr>
                <a:lnSpc>
                  <a:spcPct val="120000"/>
                </a:lnSpc>
              </a:pPr>
              <a:r>
                <a:rPr lang="zh-CN" altLang="en-US" sz="2000" b="1" dirty="0" smtClean="0">
                  <a:cs typeface="Arial" panose="020B0604020202020204" pitchFamily="34" charset="0"/>
                </a:rPr>
                <a:t>问题描述</a:t>
              </a:r>
              <a:endParaRPr lang="en-US" altLang="zh-CN" sz="2000" b="1" dirty="0">
                <a:cs typeface="Arial" panose="020B0604020202020204" pitchFamily="34" charset="0"/>
              </a:endParaRPr>
            </a:p>
          </p:txBody>
        </p:sp>
        <p:cxnSp>
          <p:nvCxnSpPr>
            <p:cNvPr id="44" name="直接连接符 43"/>
            <p:cNvCxnSpPr/>
            <p:nvPr/>
          </p:nvCxnSpPr>
          <p:spPr>
            <a:xfrm>
              <a:off x="5685972" y="3709038"/>
              <a:ext cx="352878" cy="0"/>
            </a:xfrm>
            <a:prstGeom prst="line">
              <a:avLst/>
            </a:prstGeom>
            <a:ln w="12700" cap="rnd">
              <a:solidFill>
                <a:schemeClr val="tx1">
                  <a:alpha val="50000"/>
                </a:schemeClr>
              </a:solidFill>
              <a:round/>
            </a:ln>
          </p:spPr>
          <p:style>
            <a:lnRef idx="1">
              <a:schemeClr val="accent1"/>
            </a:lnRef>
            <a:fillRef idx="0">
              <a:schemeClr val="accent1"/>
            </a:fillRef>
            <a:effectRef idx="0">
              <a:schemeClr val="accent1"/>
            </a:effectRef>
            <a:fontRef idx="minor">
              <a:schemeClr val="tx1"/>
            </a:fontRef>
          </p:style>
        </p:cxnSp>
      </p:grpSp>
      <p:grpSp>
        <p:nvGrpSpPr>
          <p:cNvPr id="49" name="组合 48"/>
          <p:cNvGrpSpPr/>
          <p:nvPr/>
        </p:nvGrpSpPr>
        <p:grpSpPr>
          <a:xfrm>
            <a:off x="9545707" y="2561584"/>
            <a:ext cx="1994839" cy="1190853"/>
            <a:chOff x="5569856" y="3038529"/>
            <a:chExt cx="1994839" cy="1190853"/>
          </a:xfrm>
        </p:grpSpPr>
        <p:sp>
          <p:nvSpPr>
            <p:cNvPr id="50" name="文本框 49"/>
            <p:cNvSpPr txBox="1"/>
            <p:nvPr/>
          </p:nvSpPr>
          <p:spPr>
            <a:xfrm>
              <a:off x="5569857" y="3038529"/>
              <a:ext cx="660400" cy="584775"/>
            </a:xfrm>
            <a:prstGeom prst="rect">
              <a:avLst/>
            </a:prstGeom>
            <a:noFill/>
          </p:spPr>
          <p:txBody>
            <a:bodyPr wrap="square" rtlCol="0">
              <a:spAutoFit/>
            </a:bodyPr>
            <a:lstStyle/>
            <a:p>
              <a:r>
                <a:rPr lang="en-US" altLang="zh-CN" sz="3200" dirty="0" smtClean="0">
                  <a:solidFill>
                    <a:schemeClr val="bg1"/>
                  </a:solidFill>
                  <a:latin typeface="华文细黑" panose="02010600040101010101" pitchFamily="2" charset="-122"/>
                  <a:ea typeface="华文细黑" panose="02010600040101010101" pitchFamily="2" charset="-122"/>
                </a:rPr>
                <a:t>03</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51" name="文本框 50"/>
            <p:cNvSpPr txBox="1"/>
            <p:nvPr/>
          </p:nvSpPr>
          <p:spPr>
            <a:xfrm>
              <a:off x="5569856" y="3792339"/>
              <a:ext cx="1994839" cy="437043"/>
            </a:xfrm>
            <a:prstGeom prst="rect">
              <a:avLst/>
            </a:prstGeom>
            <a:noFill/>
          </p:spPr>
          <p:txBody>
            <a:bodyPr wrap="square" rtlCol="0">
              <a:spAutoFit/>
            </a:bodyPr>
            <a:lstStyle/>
            <a:p>
              <a:pPr>
                <a:lnSpc>
                  <a:spcPct val="120000"/>
                </a:lnSpc>
              </a:pPr>
              <a:r>
                <a:rPr lang="zh-CN" altLang="en-US" sz="2000" b="1" dirty="0" smtClean="0">
                  <a:solidFill>
                    <a:schemeClr val="bg1">
                      <a:lumMod val="95000"/>
                    </a:schemeClr>
                  </a:solidFill>
                  <a:cs typeface="Arial" panose="020B0604020202020204" pitchFamily="34" charset="0"/>
                </a:rPr>
                <a:t>训练过程</a:t>
              </a:r>
              <a:endParaRPr lang="en-US" altLang="zh-CN" sz="2000" b="1" dirty="0">
                <a:solidFill>
                  <a:schemeClr val="bg1">
                    <a:lumMod val="95000"/>
                  </a:schemeClr>
                </a:solidFill>
                <a:cs typeface="Arial" panose="020B0604020202020204" pitchFamily="34" charset="0"/>
              </a:endParaRPr>
            </a:p>
          </p:txBody>
        </p:sp>
        <p:cxnSp>
          <p:nvCxnSpPr>
            <p:cNvPr id="52" name="直接连接符 51"/>
            <p:cNvCxnSpPr/>
            <p:nvPr/>
          </p:nvCxnSpPr>
          <p:spPr>
            <a:xfrm>
              <a:off x="5685972" y="3709038"/>
              <a:ext cx="352878" cy="0"/>
            </a:xfrm>
            <a:prstGeom prst="line">
              <a:avLst/>
            </a:prstGeom>
            <a:ln w="12700" cap="rnd">
              <a:solidFill>
                <a:schemeClr val="bg1">
                  <a:alpha val="50000"/>
                </a:schemeClr>
              </a:solidFill>
              <a:round/>
            </a:ln>
          </p:spPr>
          <p:style>
            <a:lnRef idx="1">
              <a:schemeClr val="accent1"/>
            </a:lnRef>
            <a:fillRef idx="0">
              <a:schemeClr val="accent1"/>
            </a:fillRef>
            <a:effectRef idx="0">
              <a:schemeClr val="accent1"/>
            </a:effectRef>
            <a:fontRef idx="minor">
              <a:schemeClr val="tx1"/>
            </a:fontRef>
          </p:style>
        </p:cxnSp>
      </p:grpSp>
      <p:grpSp>
        <p:nvGrpSpPr>
          <p:cNvPr id="53" name="组合 52"/>
          <p:cNvGrpSpPr/>
          <p:nvPr/>
        </p:nvGrpSpPr>
        <p:grpSpPr>
          <a:xfrm>
            <a:off x="4189091" y="4883784"/>
            <a:ext cx="1672772" cy="1190853"/>
            <a:chOff x="5569857" y="3038529"/>
            <a:chExt cx="1672772" cy="1190853"/>
          </a:xfrm>
        </p:grpSpPr>
        <p:sp>
          <p:nvSpPr>
            <p:cNvPr id="54" name="文本框 53"/>
            <p:cNvSpPr txBox="1"/>
            <p:nvPr/>
          </p:nvSpPr>
          <p:spPr>
            <a:xfrm>
              <a:off x="5569857" y="3038529"/>
              <a:ext cx="660400" cy="584775"/>
            </a:xfrm>
            <a:prstGeom prst="rect">
              <a:avLst/>
            </a:prstGeom>
            <a:noFill/>
          </p:spPr>
          <p:txBody>
            <a:bodyPr wrap="square" rtlCol="0">
              <a:spAutoFit/>
            </a:bodyPr>
            <a:lstStyle/>
            <a:p>
              <a:r>
                <a:rPr lang="en-US" altLang="zh-CN" sz="3200" dirty="0" smtClean="0">
                  <a:solidFill>
                    <a:schemeClr val="bg1"/>
                  </a:solidFill>
                  <a:latin typeface="华文细黑" panose="02010600040101010101" pitchFamily="2" charset="-122"/>
                  <a:ea typeface="华文细黑" panose="02010600040101010101" pitchFamily="2" charset="-122"/>
                </a:rPr>
                <a:t>04</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55" name="文本框 54"/>
            <p:cNvSpPr txBox="1"/>
            <p:nvPr/>
          </p:nvSpPr>
          <p:spPr>
            <a:xfrm>
              <a:off x="5569857" y="3792339"/>
              <a:ext cx="1672772" cy="437043"/>
            </a:xfrm>
            <a:prstGeom prst="rect">
              <a:avLst/>
            </a:prstGeom>
            <a:noFill/>
          </p:spPr>
          <p:txBody>
            <a:bodyPr wrap="square" rtlCol="0">
              <a:spAutoFit/>
            </a:bodyPr>
            <a:lstStyle/>
            <a:p>
              <a:pPr>
                <a:lnSpc>
                  <a:spcPct val="120000"/>
                </a:lnSpc>
              </a:pPr>
              <a:r>
                <a:rPr lang="zh-CN" altLang="en-US" sz="2000" b="1" dirty="0" smtClean="0">
                  <a:solidFill>
                    <a:schemeClr val="bg1">
                      <a:lumMod val="95000"/>
                    </a:schemeClr>
                  </a:solidFill>
                  <a:cs typeface="Arial" panose="020B0604020202020204" pitchFamily="34" charset="0"/>
                </a:rPr>
                <a:t>可视化</a:t>
              </a:r>
              <a:endParaRPr lang="en-US" altLang="zh-CN" sz="2000" b="1" dirty="0">
                <a:solidFill>
                  <a:schemeClr val="bg1">
                    <a:lumMod val="95000"/>
                  </a:schemeClr>
                </a:solidFill>
                <a:cs typeface="Arial" panose="020B0604020202020204" pitchFamily="34" charset="0"/>
              </a:endParaRPr>
            </a:p>
          </p:txBody>
        </p:sp>
        <p:cxnSp>
          <p:nvCxnSpPr>
            <p:cNvPr id="56" name="直接连接符 55"/>
            <p:cNvCxnSpPr/>
            <p:nvPr/>
          </p:nvCxnSpPr>
          <p:spPr>
            <a:xfrm>
              <a:off x="5685972" y="3709038"/>
              <a:ext cx="352878" cy="0"/>
            </a:xfrm>
            <a:prstGeom prst="line">
              <a:avLst/>
            </a:prstGeom>
            <a:ln w="12700" cap="rnd">
              <a:solidFill>
                <a:schemeClr val="bg1">
                  <a:alpha val="50000"/>
                </a:schemeClr>
              </a:solidFill>
              <a:round/>
            </a:ln>
          </p:spPr>
          <p:style>
            <a:lnRef idx="1">
              <a:schemeClr val="accent1"/>
            </a:lnRef>
            <a:fillRef idx="0">
              <a:schemeClr val="accent1"/>
            </a:fillRef>
            <a:effectRef idx="0">
              <a:schemeClr val="accent1"/>
            </a:effectRef>
            <a:fontRef idx="minor">
              <a:schemeClr val="tx1"/>
            </a:fontRef>
          </p:style>
        </p:cxnSp>
      </p:grpSp>
      <p:grpSp>
        <p:nvGrpSpPr>
          <p:cNvPr id="57" name="组合 56"/>
          <p:cNvGrpSpPr/>
          <p:nvPr/>
        </p:nvGrpSpPr>
        <p:grpSpPr>
          <a:xfrm>
            <a:off x="9740374" y="4872295"/>
            <a:ext cx="1672772" cy="1201887"/>
            <a:chOff x="5564592" y="3102122"/>
            <a:chExt cx="1672772" cy="1201887"/>
          </a:xfrm>
        </p:grpSpPr>
        <p:sp>
          <p:nvSpPr>
            <p:cNvPr id="58" name="文本框 57"/>
            <p:cNvSpPr txBox="1"/>
            <p:nvPr/>
          </p:nvSpPr>
          <p:spPr>
            <a:xfrm>
              <a:off x="5569857" y="3102122"/>
              <a:ext cx="660400" cy="584775"/>
            </a:xfrm>
            <a:prstGeom prst="rect">
              <a:avLst/>
            </a:prstGeom>
            <a:noFill/>
          </p:spPr>
          <p:txBody>
            <a:bodyPr wrap="square" rtlCol="0">
              <a:spAutoFit/>
            </a:bodyPr>
            <a:lstStyle/>
            <a:p>
              <a:r>
                <a:rPr lang="en-US" altLang="zh-CN" sz="3200" dirty="0" smtClean="0">
                  <a:solidFill>
                    <a:schemeClr val="bg1"/>
                  </a:solidFill>
                  <a:latin typeface="华文细黑" panose="02010600040101010101" pitchFamily="2" charset="-122"/>
                  <a:ea typeface="华文细黑" panose="02010600040101010101" pitchFamily="2" charset="-122"/>
                </a:rPr>
                <a:t>06</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59" name="文本框 58"/>
            <p:cNvSpPr txBox="1"/>
            <p:nvPr/>
          </p:nvSpPr>
          <p:spPr>
            <a:xfrm>
              <a:off x="5564592" y="3866966"/>
              <a:ext cx="1672772" cy="437043"/>
            </a:xfrm>
            <a:prstGeom prst="rect">
              <a:avLst/>
            </a:prstGeom>
            <a:noFill/>
          </p:spPr>
          <p:txBody>
            <a:bodyPr wrap="square" rtlCol="0">
              <a:spAutoFit/>
            </a:bodyPr>
            <a:lstStyle/>
            <a:p>
              <a:pPr>
                <a:lnSpc>
                  <a:spcPct val="120000"/>
                </a:lnSpc>
              </a:pPr>
              <a:r>
                <a:rPr lang="zh-CN" altLang="en-US" sz="2000" b="1" dirty="0">
                  <a:solidFill>
                    <a:schemeClr val="bg1">
                      <a:lumMod val="95000"/>
                    </a:schemeClr>
                  </a:solidFill>
                  <a:cs typeface="Arial" panose="020B0604020202020204" pitchFamily="34" charset="0"/>
                </a:rPr>
                <a:t>心得</a:t>
              </a:r>
              <a:r>
                <a:rPr lang="zh-CN" altLang="en-US" sz="2000" b="1" dirty="0" smtClean="0">
                  <a:solidFill>
                    <a:schemeClr val="bg1">
                      <a:lumMod val="95000"/>
                    </a:schemeClr>
                  </a:solidFill>
                  <a:cs typeface="Arial" panose="020B0604020202020204" pitchFamily="34" charset="0"/>
                </a:rPr>
                <a:t>总结</a:t>
              </a:r>
              <a:endParaRPr lang="en-US" altLang="zh-CN" sz="2000" b="1" dirty="0">
                <a:solidFill>
                  <a:schemeClr val="bg1">
                    <a:lumMod val="95000"/>
                  </a:schemeClr>
                </a:solidFill>
                <a:cs typeface="Arial" panose="020B0604020202020204" pitchFamily="34" charset="0"/>
              </a:endParaRPr>
            </a:p>
          </p:txBody>
        </p:sp>
        <p:cxnSp>
          <p:nvCxnSpPr>
            <p:cNvPr id="60" name="直接连接符 59"/>
            <p:cNvCxnSpPr/>
            <p:nvPr/>
          </p:nvCxnSpPr>
          <p:spPr>
            <a:xfrm>
              <a:off x="5694175" y="3776931"/>
              <a:ext cx="352878" cy="0"/>
            </a:xfrm>
            <a:prstGeom prst="line">
              <a:avLst/>
            </a:prstGeom>
            <a:ln w="12700" cap="rnd">
              <a:solidFill>
                <a:schemeClr val="bg1">
                  <a:alpha val="50000"/>
                </a:schemeClr>
              </a:solidFill>
              <a:round/>
            </a:ln>
          </p:spPr>
          <p:style>
            <a:lnRef idx="1">
              <a:schemeClr val="accent1"/>
            </a:lnRef>
            <a:fillRef idx="0">
              <a:schemeClr val="accent1"/>
            </a:fillRef>
            <a:effectRef idx="0">
              <a:schemeClr val="accent1"/>
            </a:effectRef>
            <a:fontRef idx="minor">
              <a:schemeClr val="tx1"/>
            </a:fontRef>
          </p:style>
        </p:cxnSp>
      </p:grpSp>
      <p:sp>
        <p:nvSpPr>
          <p:cNvPr id="62" name="等腰三角形 61"/>
          <p:cNvSpPr/>
          <p:nvPr/>
        </p:nvSpPr>
        <p:spPr>
          <a:xfrm>
            <a:off x="10673872" y="392483"/>
            <a:ext cx="1134364" cy="977900"/>
          </a:xfrm>
          <a:prstGeom prst="triangle">
            <a:avLst/>
          </a:prstGeom>
          <a:solidFill>
            <a:srgbClr val="E40C77">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等腰三角形 62"/>
          <p:cNvSpPr/>
          <p:nvPr/>
        </p:nvSpPr>
        <p:spPr>
          <a:xfrm>
            <a:off x="10298557" y="297233"/>
            <a:ext cx="972312" cy="838200"/>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700305" y="621020"/>
            <a:ext cx="4122753" cy="2264005"/>
            <a:chOff x="700305" y="621020"/>
            <a:chExt cx="4122753" cy="2264005"/>
          </a:xfrm>
        </p:grpSpPr>
        <p:grpSp>
          <p:nvGrpSpPr>
            <p:cNvPr id="34" name="组合 33"/>
            <p:cNvGrpSpPr/>
            <p:nvPr/>
          </p:nvGrpSpPr>
          <p:grpSpPr>
            <a:xfrm>
              <a:off x="700305" y="621020"/>
              <a:ext cx="4122753" cy="2264005"/>
              <a:chOff x="371475" y="832040"/>
              <a:chExt cx="4122753" cy="2264005"/>
            </a:xfrm>
          </p:grpSpPr>
          <p:sp>
            <p:nvSpPr>
              <p:cNvPr id="22" name="矩形 21"/>
              <p:cNvSpPr/>
              <p:nvPr/>
            </p:nvSpPr>
            <p:spPr>
              <a:xfrm>
                <a:off x="371475" y="832040"/>
                <a:ext cx="2087563" cy="2264005"/>
              </a:xfrm>
              <a:prstGeom prst="rect">
                <a:avLst/>
              </a:prstGeom>
              <a:noFill/>
              <a:ln w="28575">
                <a:solidFill>
                  <a:srgbClr val="F2F2F2">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426729" y="899716"/>
                <a:ext cx="4067499" cy="1015663"/>
              </a:xfrm>
              <a:prstGeom prst="rect">
                <a:avLst/>
              </a:prstGeom>
              <a:noFill/>
            </p:spPr>
            <p:txBody>
              <a:bodyPr wrap="square" rtlCol="0">
                <a:spAutoFit/>
              </a:bodyPr>
              <a:lstStyle/>
              <a:p>
                <a:r>
                  <a:rPr lang="en-US" altLang="zh-CN" sz="6000" b="1" dirty="0">
                    <a:solidFill>
                      <a:schemeClr val="bg1"/>
                    </a:solidFill>
                    <a:effectLst>
                      <a:outerShdw blurRad="38100" dist="38100" dir="2700000" algn="tl">
                        <a:srgbClr val="000000">
                          <a:alpha val="43137"/>
                        </a:srgbClr>
                      </a:outerShdw>
                    </a:effectLst>
                  </a:rPr>
                  <a:t>   </a:t>
                </a:r>
                <a:r>
                  <a:rPr lang="en-US" altLang="zh-CN" sz="6000" b="1" dirty="0">
                    <a:solidFill>
                      <a:srgbClr val="0055C2"/>
                    </a:solidFill>
                    <a:effectLst>
                      <a:outerShdw blurRad="38100" dist="38100" dir="2700000" algn="tl">
                        <a:srgbClr val="000000">
                          <a:alpha val="43137"/>
                        </a:srgbClr>
                      </a:outerShdw>
                    </a:effectLst>
                  </a:rPr>
                  <a:t>ONTENTS</a:t>
                </a:r>
                <a:endParaRPr lang="zh-CN" altLang="en-US" sz="6000" b="1" dirty="0">
                  <a:solidFill>
                    <a:srgbClr val="0055C2"/>
                  </a:solidFill>
                  <a:effectLst>
                    <a:outerShdw blurRad="38100" dist="38100" dir="2700000" algn="tl">
                      <a:srgbClr val="000000">
                        <a:alpha val="43137"/>
                      </a:srgbClr>
                    </a:outerShdw>
                  </a:effectLst>
                </a:endParaRPr>
              </a:p>
            </p:txBody>
          </p:sp>
          <p:grpSp>
            <p:nvGrpSpPr>
              <p:cNvPr id="33" name="组合 32"/>
              <p:cNvGrpSpPr/>
              <p:nvPr/>
            </p:nvGrpSpPr>
            <p:grpSpPr>
              <a:xfrm>
                <a:off x="569749" y="1968927"/>
                <a:ext cx="680468" cy="916652"/>
                <a:chOff x="569749" y="2053335"/>
                <a:chExt cx="680468" cy="916652"/>
              </a:xfrm>
            </p:grpSpPr>
            <p:cxnSp>
              <p:nvCxnSpPr>
                <p:cNvPr id="31" name="直接连接符 30"/>
                <p:cNvCxnSpPr/>
                <p:nvPr/>
              </p:nvCxnSpPr>
              <p:spPr>
                <a:xfrm flipH="1">
                  <a:off x="569749" y="2552402"/>
                  <a:ext cx="417583" cy="417585"/>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569749" y="2053335"/>
                  <a:ext cx="680468" cy="680469"/>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sp>
          <p:nvSpPr>
            <p:cNvPr id="104" name="直角三角形 103"/>
            <p:cNvSpPr/>
            <p:nvPr/>
          </p:nvSpPr>
          <p:spPr>
            <a:xfrm flipH="1">
              <a:off x="1798869" y="1902430"/>
              <a:ext cx="974880" cy="974880"/>
            </a:xfrm>
            <a:prstGeom prst="rtTriangle">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1" name="图片 60">
            <a:extLst>
              <a:ext uri="{FF2B5EF4-FFF2-40B4-BE49-F238E27FC236}">
                <a16:creationId xmlns:a16="http://schemas.microsoft.com/office/drawing/2014/main" id="{6A7D0890-1C08-41B9-813A-B35E541BD45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backgroundMark x1="48707" y1="39051" x2="48707" y2="39051"/>
                        <a14:backgroundMark x1="46983" y1="35766" x2="46983" y2="35766"/>
                        <a14:backgroundMark x1="46983" y1="35766" x2="46983" y2="35766"/>
                        <a14:backgroundMark x1="60776" y1="57299" x2="60776" y2="57299"/>
                        <a14:backgroundMark x1="44828" y1="47810" x2="44828" y2="47810"/>
                        <a14:backgroundMark x1="61207" y1="34307" x2="61207" y2="34307"/>
                        <a14:backgroundMark x1="61207" y1="34307" x2="61207" y2="34307"/>
                        <a14:backgroundMark x1="60776" y1="31387" x2="60776" y2="31387"/>
                        <a14:backgroundMark x1="60776" y1="31387" x2="60776" y2="31387"/>
                      </a14:backgroundRemoval>
                    </a14:imgEffect>
                  </a14:imgLayer>
                </a14:imgProps>
              </a:ext>
              <a:ext uri="{28A0092B-C50C-407E-A947-70E740481C1C}">
                <a14:useLocalDpi xmlns:a14="http://schemas.microsoft.com/office/drawing/2010/main" val="0"/>
              </a:ext>
            </a:extLst>
          </a:blip>
          <a:stretch>
            <a:fillRect/>
          </a:stretch>
        </p:blipFill>
        <p:spPr>
          <a:xfrm>
            <a:off x="539372" y="530828"/>
            <a:ext cx="1333423" cy="1574819"/>
          </a:xfrm>
          <a:prstGeom prst="rect">
            <a:avLst/>
          </a:prstGeom>
          <a:effectLst>
            <a:outerShdw blurRad="50800" dist="38100" dir="2700000" algn="tl" rotWithShape="0">
              <a:prstClr val="black">
                <a:alpha val="40000"/>
              </a:prstClr>
            </a:outerShdw>
          </a:effectLst>
        </p:spPr>
      </p:pic>
      <p:grpSp>
        <p:nvGrpSpPr>
          <p:cNvPr id="64" name="组合 63">
            <a:extLst>
              <a:ext uri="{FF2B5EF4-FFF2-40B4-BE49-F238E27FC236}">
                <a16:creationId xmlns:a16="http://schemas.microsoft.com/office/drawing/2014/main" id="{9A721389-1C34-4C16-BB33-1302FF922AB4}"/>
              </a:ext>
            </a:extLst>
          </p:cNvPr>
          <p:cNvGrpSpPr/>
          <p:nvPr/>
        </p:nvGrpSpPr>
        <p:grpSpPr>
          <a:xfrm>
            <a:off x="6768162" y="2572236"/>
            <a:ext cx="1672772" cy="1190853"/>
            <a:chOff x="5569857" y="3038529"/>
            <a:chExt cx="1672772" cy="1190853"/>
          </a:xfrm>
        </p:grpSpPr>
        <p:sp>
          <p:nvSpPr>
            <p:cNvPr id="65" name="文本框 64">
              <a:extLst>
                <a:ext uri="{FF2B5EF4-FFF2-40B4-BE49-F238E27FC236}">
                  <a16:creationId xmlns:a16="http://schemas.microsoft.com/office/drawing/2014/main" id="{2E4891BD-B205-4E68-8601-339F5A92CF86}"/>
                </a:ext>
              </a:extLst>
            </p:cNvPr>
            <p:cNvSpPr txBox="1"/>
            <p:nvPr/>
          </p:nvSpPr>
          <p:spPr>
            <a:xfrm>
              <a:off x="5569857" y="3038529"/>
              <a:ext cx="660400" cy="584775"/>
            </a:xfrm>
            <a:prstGeom prst="rect">
              <a:avLst/>
            </a:prstGeom>
            <a:noFill/>
          </p:spPr>
          <p:txBody>
            <a:bodyPr wrap="square" rtlCol="0">
              <a:spAutoFit/>
            </a:bodyPr>
            <a:lstStyle/>
            <a:p>
              <a:r>
                <a:rPr lang="en-US" altLang="zh-CN" sz="3200" dirty="0" smtClean="0">
                  <a:solidFill>
                    <a:schemeClr val="bg1"/>
                  </a:solidFill>
                  <a:latin typeface="华文细黑" panose="02010600040101010101" pitchFamily="2" charset="-122"/>
                  <a:ea typeface="华文细黑" panose="02010600040101010101" pitchFamily="2" charset="-122"/>
                </a:rPr>
                <a:t>02</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66" name="文本框 65">
              <a:extLst>
                <a:ext uri="{FF2B5EF4-FFF2-40B4-BE49-F238E27FC236}">
                  <a16:creationId xmlns:a16="http://schemas.microsoft.com/office/drawing/2014/main" id="{C4E28FC7-6C0C-4268-82D1-E5D35A85C863}"/>
                </a:ext>
              </a:extLst>
            </p:cNvPr>
            <p:cNvSpPr txBox="1"/>
            <p:nvPr/>
          </p:nvSpPr>
          <p:spPr>
            <a:xfrm>
              <a:off x="5569857" y="3792339"/>
              <a:ext cx="1672772" cy="437043"/>
            </a:xfrm>
            <a:prstGeom prst="rect">
              <a:avLst/>
            </a:prstGeom>
            <a:noFill/>
          </p:spPr>
          <p:txBody>
            <a:bodyPr wrap="square" rtlCol="0">
              <a:spAutoFit/>
            </a:bodyPr>
            <a:lstStyle/>
            <a:p>
              <a:pPr>
                <a:lnSpc>
                  <a:spcPct val="120000"/>
                </a:lnSpc>
              </a:pPr>
              <a:r>
                <a:rPr lang="zh-CN" altLang="en-US" sz="2000" b="1" dirty="0" smtClean="0">
                  <a:solidFill>
                    <a:schemeClr val="bg1">
                      <a:lumMod val="95000"/>
                    </a:schemeClr>
                  </a:solidFill>
                  <a:cs typeface="Arial" panose="020B0604020202020204" pitchFamily="34" charset="0"/>
                </a:rPr>
                <a:t>方法步骤</a:t>
              </a:r>
              <a:endParaRPr lang="en-US" altLang="zh-CN" sz="2000" b="1" dirty="0">
                <a:solidFill>
                  <a:schemeClr val="bg1">
                    <a:lumMod val="95000"/>
                  </a:schemeClr>
                </a:solidFill>
                <a:cs typeface="Arial" panose="020B0604020202020204" pitchFamily="34" charset="0"/>
              </a:endParaRPr>
            </a:p>
          </p:txBody>
        </p:sp>
        <p:cxnSp>
          <p:nvCxnSpPr>
            <p:cNvPr id="67" name="直接连接符 66">
              <a:extLst>
                <a:ext uri="{FF2B5EF4-FFF2-40B4-BE49-F238E27FC236}">
                  <a16:creationId xmlns:a16="http://schemas.microsoft.com/office/drawing/2014/main" id="{AE38CB13-C6DE-470F-AAF5-478DD62BDCD3}"/>
                </a:ext>
              </a:extLst>
            </p:cNvPr>
            <p:cNvCxnSpPr/>
            <p:nvPr/>
          </p:nvCxnSpPr>
          <p:spPr>
            <a:xfrm>
              <a:off x="5685972" y="3709038"/>
              <a:ext cx="352878" cy="0"/>
            </a:xfrm>
            <a:prstGeom prst="line">
              <a:avLst/>
            </a:prstGeom>
            <a:ln w="12700" cap="rnd">
              <a:solidFill>
                <a:schemeClr val="bg1">
                  <a:alpha val="50000"/>
                </a:schemeClr>
              </a:solidFill>
              <a:round/>
            </a:ln>
          </p:spPr>
          <p:style>
            <a:lnRef idx="1">
              <a:schemeClr val="accent1"/>
            </a:lnRef>
            <a:fillRef idx="0">
              <a:schemeClr val="accent1"/>
            </a:fillRef>
            <a:effectRef idx="0">
              <a:schemeClr val="accent1"/>
            </a:effectRef>
            <a:fontRef idx="minor">
              <a:schemeClr val="tx1"/>
            </a:fontRef>
          </p:style>
        </p:cxnSp>
      </p:grpSp>
      <p:sp>
        <p:nvSpPr>
          <p:cNvPr id="7" name="矩形 6"/>
          <p:cNvSpPr/>
          <p:nvPr/>
        </p:nvSpPr>
        <p:spPr>
          <a:xfrm>
            <a:off x="6791456" y="4914919"/>
            <a:ext cx="1080377" cy="584775"/>
          </a:xfrm>
          <a:prstGeom prst="rect">
            <a:avLst/>
          </a:prstGeom>
        </p:spPr>
        <p:txBody>
          <a:bodyPr wrap="square">
            <a:spAutoFit/>
          </a:bodyPr>
          <a:lstStyle/>
          <a:p>
            <a:r>
              <a:rPr lang="en-US" altLang="zh-CN" sz="3200" dirty="0">
                <a:solidFill>
                  <a:schemeClr val="bg1"/>
                </a:solidFill>
                <a:latin typeface="华文细黑" panose="02010600040101010101" pitchFamily="2" charset="-122"/>
                <a:ea typeface="华文细黑" panose="02010600040101010101" pitchFamily="2" charset="-122"/>
              </a:rPr>
              <a:t>05</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11" name="矩形 10"/>
          <p:cNvSpPr/>
          <p:nvPr/>
        </p:nvSpPr>
        <p:spPr>
          <a:xfrm>
            <a:off x="6775285" y="5669240"/>
            <a:ext cx="1217000" cy="461665"/>
          </a:xfrm>
          <a:prstGeom prst="rect">
            <a:avLst/>
          </a:prstGeom>
        </p:spPr>
        <p:txBody>
          <a:bodyPr wrap="none">
            <a:spAutoFit/>
          </a:bodyPr>
          <a:lstStyle/>
          <a:p>
            <a:pPr>
              <a:lnSpc>
                <a:spcPct val="120000"/>
              </a:lnSpc>
            </a:pPr>
            <a:r>
              <a:rPr lang="zh-CN" altLang="en-US" sz="2000" b="1" dirty="0" smtClean="0">
                <a:solidFill>
                  <a:schemeClr val="bg1">
                    <a:lumMod val="95000"/>
                  </a:schemeClr>
                </a:solidFill>
                <a:cs typeface="Arial" panose="020B0604020202020204" pitchFamily="34" charset="0"/>
              </a:rPr>
              <a:t>模型评估</a:t>
            </a:r>
            <a:endParaRPr lang="en-US" altLang="zh-CN" sz="2000" b="1" dirty="0">
              <a:solidFill>
                <a:schemeClr val="bg1">
                  <a:lumMod val="95000"/>
                </a:schemeClr>
              </a:solidFill>
              <a:cs typeface="Arial" panose="020B0604020202020204" pitchFamily="34" charset="0"/>
            </a:endParaRPr>
          </a:p>
        </p:txBody>
      </p:sp>
      <p:cxnSp>
        <p:nvCxnSpPr>
          <p:cNvPr id="68" name="直接连接符 67"/>
          <p:cNvCxnSpPr/>
          <p:nvPr/>
        </p:nvCxnSpPr>
        <p:spPr>
          <a:xfrm>
            <a:off x="6921923" y="5587650"/>
            <a:ext cx="352878" cy="0"/>
          </a:xfrm>
          <a:prstGeom prst="line">
            <a:avLst/>
          </a:prstGeom>
          <a:ln w="12700" cap="rnd">
            <a:solidFill>
              <a:schemeClr val="bg1">
                <a:alpha val="50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93253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750"/>
                                        <p:tgtEl>
                                          <p:spTgt spid="105"/>
                                        </p:tgtEl>
                                      </p:cBhvr>
                                    </p:animEffect>
                                  </p:childTnLst>
                                </p:cTn>
                              </p:par>
                              <p:par>
                                <p:cTn id="8" presetID="22" presetClass="entr" presetSubtype="1"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500"/>
                                        <p:tgtEl>
                                          <p:spTgt spid="14"/>
                                        </p:tgtEl>
                                      </p:cBhvr>
                                    </p:animEffect>
                                  </p:childTnLst>
                                </p:cTn>
                              </p:par>
                              <p:par>
                                <p:cTn id="11" presetID="22" presetClass="entr" presetSubtype="1" fill="hold" nodeType="withEffect">
                                  <p:stCondLst>
                                    <p:cond delay="250"/>
                                  </p:stCondLst>
                                  <p:childTnLst>
                                    <p:set>
                                      <p:cBhvr>
                                        <p:cTn id="12" dur="1" fill="hold">
                                          <p:stCondLst>
                                            <p:cond delay="0"/>
                                          </p:stCondLst>
                                        </p:cTn>
                                        <p:tgtEl>
                                          <p:spTgt spid="13"/>
                                        </p:tgtEl>
                                        <p:attrNameLst>
                                          <p:attrName>style.visibility</p:attrName>
                                        </p:attrNameLst>
                                      </p:cBhvr>
                                      <p:to>
                                        <p:strVal val="visible"/>
                                      </p:to>
                                    </p:set>
                                    <p:animEffect transition="in" filter="wipe(up)">
                                      <p:cBhvr>
                                        <p:cTn id="13" dur="500"/>
                                        <p:tgtEl>
                                          <p:spTgt spid="13"/>
                                        </p:tgtEl>
                                      </p:cBhvr>
                                    </p:animEffect>
                                  </p:childTnLst>
                                </p:cTn>
                              </p:par>
                              <p:par>
                                <p:cTn id="14" presetID="22" presetClass="entr" presetSubtype="1" fill="hold" nodeType="withEffect">
                                  <p:stCondLst>
                                    <p:cond delay="50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par>
                                <p:cTn id="17" presetID="22" presetClass="entr" presetSubtype="1" fill="hold" nodeType="withEffect">
                                  <p:stCondLst>
                                    <p:cond delay="500"/>
                                  </p:stCondLst>
                                  <p:childTnLst>
                                    <p:set>
                                      <p:cBhvr>
                                        <p:cTn id="18" dur="1" fill="hold">
                                          <p:stCondLst>
                                            <p:cond delay="0"/>
                                          </p:stCondLst>
                                        </p:cTn>
                                        <p:tgtEl>
                                          <p:spTgt spid="16"/>
                                        </p:tgtEl>
                                        <p:attrNameLst>
                                          <p:attrName>style.visibility</p:attrName>
                                        </p:attrNameLst>
                                      </p:cBhvr>
                                      <p:to>
                                        <p:strVal val="visible"/>
                                      </p:to>
                                    </p:set>
                                    <p:animEffect transition="in" filter="wipe(up)">
                                      <p:cBhvr>
                                        <p:cTn id="19" dur="500"/>
                                        <p:tgtEl>
                                          <p:spTgt spid="16"/>
                                        </p:tgtEl>
                                      </p:cBhvr>
                                    </p:animEffect>
                                  </p:childTnLst>
                                </p:cTn>
                              </p:par>
                              <p:par>
                                <p:cTn id="20" presetID="22" presetClass="entr" presetSubtype="1" fill="hold" nodeType="withEffect">
                                  <p:stCondLst>
                                    <p:cond delay="25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par>
                                <p:cTn id="23" presetID="22" presetClass="entr" presetSubtype="1" fill="hold"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up)">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2"/>
                                        </p:tgtEl>
                                        <p:attrNameLst>
                                          <p:attrName>style.visibility</p:attrName>
                                        </p:attrNameLst>
                                      </p:cBhvr>
                                      <p:to>
                                        <p:strVal val="visible"/>
                                      </p:to>
                                    </p:set>
                                    <p:animEffect transition="in" filter="fade">
                                      <p:cBhvr>
                                        <p:cTn id="28" dur="500"/>
                                        <p:tgtEl>
                                          <p:spTgt spid="62"/>
                                        </p:tgtEl>
                                      </p:cBhvr>
                                    </p:animEffect>
                                  </p:childTnLst>
                                </p:cTn>
                              </p:par>
                              <p:par>
                                <p:cTn id="29" presetID="10" presetClass="entr" presetSubtype="0" fill="hold" grpId="0" nodeType="withEffect">
                                  <p:stCondLst>
                                    <p:cond delay="250"/>
                                  </p:stCondLst>
                                  <p:childTnLst>
                                    <p:set>
                                      <p:cBhvr>
                                        <p:cTn id="30" dur="1" fill="hold">
                                          <p:stCondLst>
                                            <p:cond delay="0"/>
                                          </p:stCondLst>
                                        </p:cTn>
                                        <p:tgtEl>
                                          <p:spTgt spid="63"/>
                                        </p:tgtEl>
                                        <p:attrNameLst>
                                          <p:attrName>style.visibility</p:attrName>
                                        </p:attrNameLst>
                                      </p:cBhvr>
                                      <p:to>
                                        <p:strVal val="visible"/>
                                      </p:to>
                                    </p:set>
                                    <p:animEffect transition="in" filter="fade">
                                      <p:cBhvr>
                                        <p:cTn id="31" dur="500"/>
                                        <p:tgtEl>
                                          <p:spTgt spid="63"/>
                                        </p:tgtEl>
                                      </p:cBhvr>
                                    </p:animEffect>
                                  </p:childTnLst>
                                </p:cTn>
                              </p:par>
                              <p:par>
                                <p:cTn id="32" presetID="2" presetClass="entr" presetSubtype="4" fill="hold" nodeType="withEffect">
                                  <p:stCondLst>
                                    <p:cond delay="1000"/>
                                  </p:stCondLst>
                                  <p:childTnLst>
                                    <p:set>
                                      <p:cBhvr>
                                        <p:cTn id="33" dur="1" fill="hold">
                                          <p:stCondLst>
                                            <p:cond delay="0"/>
                                          </p:stCondLst>
                                        </p:cTn>
                                        <p:tgtEl>
                                          <p:spTgt spid="41"/>
                                        </p:tgtEl>
                                        <p:attrNameLst>
                                          <p:attrName>style.visibility</p:attrName>
                                        </p:attrNameLst>
                                      </p:cBhvr>
                                      <p:to>
                                        <p:strVal val="visible"/>
                                      </p:to>
                                    </p:set>
                                    <p:anim calcmode="lin" valueType="num">
                                      <p:cBhvr additive="base">
                                        <p:cTn id="34" dur="500" fill="hold"/>
                                        <p:tgtEl>
                                          <p:spTgt spid="41"/>
                                        </p:tgtEl>
                                        <p:attrNameLst>
                                          <p:attrName>ppt_x</p:attrName>
                                        </p:attrNameLst>
                                      </p:cBhvr>
                                      <p:tavLst>
                                        <p:tav tm="0">
                                          <p:val>
                                            <p:strVal val="#ppt_x"/>
                                          </p:val>
                                        </p:tav>
                                        <p:tav tm="100000">
                                          <p:val>
                                            <p:strVal val="#ppt_x"/>
                                          </p:val>
                                        </p:tav>
                                      </p:tavLst>
                                    </p:anim>
                                    <p:anim calcmode="lin" valueType="num">
                                      <p:cBhvr additive="base">
                                        <p:cTn id="35" dur="500" fill="hold"/>
                                        <p:tgtEl>
                                          <p:spTgt spid="41"/>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2000"/>
                                  </p:stCondLst>
                                  <p:childTnLst>
                                    <p:set>
                                      <p:cBhvr>
                                        <p:cTn id="37" dur="1" fill="hold">
                                          <p:stCondLst>
                                            <p:cond delay="0"/>
                                          </p:stCondLst>
                                        </p:cTn>
                                        <p:tgtEl>
                                          <p:spTgt spid="49"/>
                                        </p:tgtEl>
                                        <p:attrNameLst>
                                          <p:attrName>style.visibility</p:attrName>
                                        </p:attrNameLst>
                                      </p:cBhvr>
                                      <p:to>
                                        <p:strVal val="visible"/>
                                      </p:to>
                                    </p:set>
                                    <p:anim calcmode="lin" valueType="num">
                                      <p:cBhvr additive="base">
                                        <p:cTn id="38" dur="500" fill="hold"/>
                                        <p:tgtEl>
                                          <p:spTgt spid="49"/>
                                        </p:tgtEl>
                                        <p:attrNameLst>
                                          <p:attrName>ppt_x</p:attrName>
                                        </p:attrNameLst>
                                      </p:cBhvr>
                                      <p:tavLst>
                                        <p:tav tm="0">
                                          <p:val>
                                            <p:strVal val="#ppt_x"/>
                                          </p:val>
                                        </p:tav>
                                        <p:tav tm="100000">
                                          <p:val>
                                            <p:strVal val="#ppt_x"/>
                                          </p:val>
                                        </p:tav>
                                      </p:tavLst>
                                    </p:anim>
                                    <p:anim calcmode="lin" valueType="num">
                                      <p:cBhvr additive="base">
                                        <p:cTn id="39" dur="500" fill="hold"/>
                                        <p:tgtEl>
                                          <p:spTgt spid="49"/>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2500"/>
                                  </p:stCondLst>
                                  <p:childTnLst>
                                    <p:set>
                                      <p:cBhvr>
                                        <p:cTn id="41" dur="1" fill="hold">
                                          <p:stCondLst>
                                            <p:cond delay="0"/>
                                          </p:stCondLst>
                                        </p:cTn>
                                        <p:tgtEl>
                                          <p:spTgt spid="53"/>
                                        </p:tgtEl>
                                        <p:attrNameLst>
                                          <p:attrName>style.visibility</p:attrName>
                                        </p:attrNameLst>
                                      </p:cBhvr>
                                      <p:to>
                                        <p:strVal val="visible"/>
                                      </p:to>
                                    </p:set>
                                    <p:anim calcmode="lin" valueType="num">
                                      <p:cBhvr additive="base">
                                        <p:cTn id="42" dur="500" fill="hold"/>
                                        <p:tgtEl>
                                          <p:spTgt spid="53"/>
                                        </p:tgtEl>
                                        <p:attrNameLst>
                                          <p:attrName>ppt_x</p:attrName>
                                        </p:attrNameLst>
                                      </p:cBhvr>
                                      <p:tavLst>
                                        <p:tav tm="0">
                                          <p:val>
                                            <p:strVal val="#ppt_x"/>
                                          </p:val>
                                        </p:tav>
                                        <p:tav tm="100000">
                                          <p:val>
                                            <p:strVal val="#ppt_x"/>
                                          </p:val>
                                        </p:tav>
                                      </p:tavLst>
                                    </p:anim>
                                    <p:anim calcmode="lin" valueType="num">
                                      <p:cBhvr additive="base">
                                        <p:cTn id="43" dur="500" fill="hold"/>
                                        <p:tgtEl>
                                          <p:spTgt spid="53"/>
                                        </p:tgtEl>
                                        <p:attrNameLst>
                                          <p:attrName>ppt_y</p:attrName>
                                        </p:attrNameLst>
                                      </p:cBhvr>
                                      <p:tavLst>
                                        <p:tav tm="0">
                                          <p:val>
                                            <p:strVal val="1+#ppt_h/2"/>
                                          </p:val>
                                        </p:tav>
                                        <p:tav tm="100000">
                                          <p:val>
                                            <p:strVal val="#ppt_y"/>
                                          </p:val>
                                        </p:tav>
                                      </p:tavLst>
                                    </p:anim>
                                  </p:childTnLst>
                                </p:cTn>
                              </p:par>
                              <p:par>
                                <p:cTn id="44" presetID="2" presetClass="entr" presetSubtype="4" fill="hold" nodeType="withEffect">
                                  <p:stCondLst>
                                    <p:cond delay="3000"/>
                                  </p:stCondLst>
                                  <p:childTnLst>
                                    <p:set>
                                      <p:cBhvr>
                                        <p:cTn id="45" dur="1" fill="hold">
                                          <p:stCondLst>
                                            <p:cond delay="0"/>
                                          </p:stCondLst>
                                        </p:cTn>
                                        <p:tgtEl>
                                          <p:spTgt spid="57"/>
                                        </p:tgtEl>
                                        <p:attrNameLst>
                                          <p:attrName>style.visibility</p:attrName>
                                        </p:attrNameLst>
                                      </p:cBhvr>
                                      <p:to>
                                        <p:strVal val="visible"/>
                                      </p:to>
                                    </p:set>
                                    <p:anim calcmode="lin" valueType="num">
                                      <p:cBhvr additive="base">
                                        <p:cTn id="46" dur="500" fill="hold"/>
                                        <p:tgtEl>
                                          <p:spTgt spid="57"/>
                                        </p:tgtEl>
                                        <p:attrNameLst>
                                          <p:attrName>ppt_x</p:attrName>
                                        </p:attrNameLst>
                                      </p:cBhvr>
                                      <p:tavLst>
                                        <p:tav tm="0">
                                          <p:val>
                                            <p:strVal val="#ppt_x"/>
                                          </p:val>
                                        </p:tav>
                                        <p:tav tm="100000">
                                          <p:val>
                                            <p:strVal val="#ppt_x"/>
                                          </p:val>
                                        </p:tav>
                                      </p:tavLst>
                                    </p:anim>
                                    <p:anim calcmode="lin" valueType="num">
                                      <p:cBhvr additive="base">
                                        <p:cTn id="47" dur="500" fill="hold"/>
                                        <p:tgtEl>
                                          <p:spTgt spid="57"/>
                                        </p:tgtEl>
                                        <p:attrNameLst>
                                          <p:attrName>ppt_y</p:attrName>
                                        </p:attrNameLst>
                                      </p:cBhvr>
                                      <p:tavLst>
                                        <p:tav tm="0">
                                          <p:val>
                                            <p:strVal val="1+#ppt_h/2"/>
                                          </p:val>
                                        </p:tav>
                                        <p:tav tm="100000">
                                          <p:val>
                                            <p:strVal val="#ppt_y"/>
                                          </p:val>
                                        </p:tav>
                                      </p:tavLst>
                                    </p:anim>
                                  </p:childTnLst>
                                </p:cTn>
                              </p:par>
                              <p:par>
                                <p:cTn id="48" presetID="2" presetClass="entr" presetSubtype="4" fill="hold" nodeType="withEffect">
                                  <p:stCondLst>
                                    <p:cond delay="2000"/>
                                  </p:stCondLst>
                                  <p:childTnLst>
                                    <p:set>
                                      <p:cBhvr>
                                        <p:cTn id="49" dur="1" fill="hold">
                                          <p:stCondLst>
                                            <p:cond delay="0"/>
                                          </p:stCondLst>
                                        </p:cTn>
                                        <p:tgtEl>
                                          <p:spTgt spid="64"/>
                                        </p:tgtEl>
                                        <p:attrNameLst>
                                          <p:attrName>style.visibility</p:attrName>
                                        </p:attrNameLst>
                                      </p:cBhvr>
                                      <p:to>
                                        <p:strVal val="visible"/>
                                      </p:to>
                                    </p:set>
                                    <p:anim calcmode="lin" valueType="num">
                                      <p:cBhvr additive="base">
                                        <p:cTn id="50" dur="500" fill="hold"/>
                                        <p:tgtEl>
                                          <p:spTgt spid="64"/>
                                        </p:tgtEl>
                                        <p:attrNameLst>
                                          <p:attrName>ppt_x</p:attrName>
                                        </p:attrNameLst>
                                      </p:cBhvr>
                                      <p:tavLst>
                                        <p:tav tm="0">
                                          <p:val>
                                            <p:strVal val="#ppt_x"/>
                                          </p:val>
                                        </p:tav>
                                        <p:tav tm="100000">
                                          <p:val>
                                            <p:strVal val="#ppt_x"/>
                                          </p:val>
                                        </p:tav>
                                      </p:tavLst>
                                    </p:anim>
                                    <p:anim calcmode="lin" valueType="num">
                                      <p:cBhvr additive="base">
                                        <p:cTn id="51" dur="500" fill="hold"/>
                                        <p:tgtEl>
                                          <p:spTgt spid="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pSp>
        <p:nvGrpSpPr>
          <p:cNvPr id="72" name="组合 71"/>
          <p:cNvGrpSpPr/>
          <p:nvPr/>
        </p:nvGrpSpPr>
        <p:grpSpPr>
          <a:xfrm>
            <a:off x="3219450" y="713321"/>
            <a:ext cx="5753100" cy="5431358"/>
            <a:chOff x="3219450" y="713321"/>
            <a:chExt cx="5753100" cy="5431358"/>
          </a:xfrm>
        </p:grpSpPr>
        <p:grpSp>
          <p:nvGrpSpPr>
            <p:cNvPr id="4" name="组合 3"/>
            <p:cNvGrpSpPr/>
            <p:nvPr/>
          </p:nvGrpSpPr>
          <p:grpSpPr>
            <a:xfrm>
              <a:off x="3219450" y="713321"/>
              <a:ext cx="5753100" cy="5431358"/>
              <a:chOff x="3810000" y="1320110"/>
              <a:chExt cx="4572000" cy="4316311"/>
            </a:xfrm>
          </p:grpSpPr>
          <p:sp>
            <p:nvSpPr>
              <p:cNvPr id="5" name="矩形 4"/>
              <p:cNvSpPr/>
              <p:nvPr/>
            </p:nvSpPr>
            <p:spPr>
              <a:xfrm>
                <a:off x="3864772" y="1399648"/>
                <a:ext cx="4462456" cy="4157234"/>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810000" y="1320110"/>
                <a:ext cx="4572000" cy="4316311"/>
                <a:chOff x="3810000" y="1320110"/>
                <a:chExt cx="4572000" cy="4316311"/>
              </a:xfrm>
              <a:effectLst>
                <a:outerShdw blurRad="63500" sx="102000" sy="102000" algn="ctr" rotWithShape="0">
                  <a:prstClr val="black">
                    <a:alpha val="40000"/>
                  </a:prstClr>
                </a:outerShdw>
              </a:effectLst>
            </p:grpSpPr>
            <p:grpSp>
              <p:nvGrpSpPr>
                <p:cNvPr id="7" name="组合 6"/>
                <p:cNvGrpSpPr/>
                <p:nvPr/>
              </p:nvGrpSpPr>
              <p:grpSpPr>
                <a:xfrm>
                  <a:off x="3810000" y="5526878"/>
                  <a:ext cx="4572000" cy="109543"/>
                  <a:chOff x="3679247" y="1243009"/>
                  <a:chExt cx="4157621" cy="82871"/>
                </a:xfrm>
              </p:grpSpPr>
              <p:grpSp>
                <p:nvGrpSpPr>
                  <p:cNvPr id="35" name="组合 34"/>
                  <p:cNvGrpSpPr/>
                  <p:nvPr/>
                </p:nvGrpSpPr>
                <p:grpSpPr>
                  <a:xfrm>
                    <a:off x="3679247" y="1243013"/>
                    <a:ext cx="2078811" cy="82867"/>
                    <a:chOff x="3679247" y="1243013"/>
                    <a:chExt cx="2078811" cy="82867"/>
                  </a:xfrm>
                </p:grpSpPr>
                <p:sp>
                  <p:nvSpPr>
                    <p:cNvPr id="40" name="矩形 39"/>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5758058" y="1243009"/>
                    <a:ext cx="2078810" cy="82871"/>
                    <a:chOff x="3679247" y="1243009"/>
                    <a:chExt cx="2078810" cy="82871"/>
                  </a:xfrm>
                </p:grpSpPr>
                <p:sp>
                  <p:nvSpPr>
                    <p:cNvPr id="37" name="矩形 3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 name="组合 7"/>
                <p:cNvGrpSpPr/>
                <p:nvPr/>
              </p:nvGrpSpPr>
              <p:grpSpPr>
                <a:xfrm rot="16200000">
                  <a:off x="1761172" y="3475644"/>
                  <a:ext cx="4212000" cy="109543"/>
                  <a:chOff x="3679247" y="1243009"/>
                  <a:chExt cx="4157621" cy="82871"/>
                </a:xfrm>
              </p:grpSpPr>
              <p:grpSp>
                <p:nvGrpSpPr>
                  <p:cNvPr id="27" name="组合 26"/>
                  <p:cNvGrpSpPr/>
                  <p:nvPr/>
                </p:nvGrpSpPr>
                <p:grpSpPr>
                  <a:xfrm>
                    <a:off x="3679247" y="1243013"/>
                    <a:ext cx="2078811" cy="82867"/>
                    <a:chOff x="3679247" y="1243013"/>
                    <a:chExt cx="2078811" cy="82867"/>
                  </a:xfrm>
                </p:grpSpPr>
                <p:sp>
                  <p:nvSpPr>
                    <p:cNvPr id="32" name="矩形 3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5758058" y="1243009"/>
                    <a:ext cx="2078810" cy="82871"/>
                    <a:chOff x="3679247" y="1243009"/>
                    <a:chExt cx="2078810" cy="82871"/>
                  </a:xfrm>
                </p:grpSpPr>
                <p:sp>
                  <p:nvSpPr>
                    <p:cNvPr id="29" name="矩形 28"/>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 name="组合 8"/>
                <p:cNvGrpSpPr/>
                <p:nvPr/>
              </p:nvGrpSpPr>
              <p:grpSpPr>
                <a:xfrm>
                  <a:off x="3810000" y="1320110"/>
                  <a:ext cx="4572000" cy="109543"/>
                  <a:chOff x="3679247" y="1243009"/>
                  <a:chExt cx="4157621" cy="82871"/>
                </a:xfrm>
              </p:grpSpPr>
              <p:grpSp>
                <p:nvGrpSpPr>
                  <p:cNvPr id="19" name="组合 18"/>
                  <p:cNvGrpSpPr/>
                  <p:nvPr/>
                </p:nvGrpSpPr>
                <p:grpSpPr>
                  <a:xfrm>
                    <a:off x="3679247" y="1243013"/>
                    <a:ext cx="2078811" cy="82867"/>
                    <a:chOff x="3679247" y="1243013"/>
                    <a:chExt cx="2078811" cy="82867"/>
                  </a:xfrm>
                </p:grpSpPr>
                <p:sp>
                  <p:nvSpPr>
                    <p:cNvPr id="24" name="矩形 23"/>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5758058" y="1243009"/>
                    <a:ext cx="2078810" cy="82871"/>
                    <a:chOff x="3679247" y="1243009"/>
                    <a:chExt cx="2078810" cy="82871"/>
                  </a:xfrm>
                </p:grpSpPr>
                <p:sp>
                  <p:nvSpPr>
                    <p:cNvPr id="21" name="矩形 20"/>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p:cNvGrpSpPr/>
                <p:nvPr/>
              </p:nvGrpSpPr>
              <p:grpSpPr>
                <a:xfrm rot="16200000">
                  <a:off x="6221228" y="3475645"/>
                  <a:ext cx="4212000" cy="109543"/>
                  <a:chOff x="3679247" y="1243009"/>
                  <a:chExt cx="4157621" cy="82871"/>
                </a:xfrm>
              </p:grpSpPr>
              <p:grpSp>
                <p:nvGrpSpPr>
                  <p:cNvPr id="11" name="组合 10"/>
                  <p:cNvGrpSpPr/>
                  <p:nvPr/>
                </p:nvGrpSpPr>
                <p:grpSpPr>
                  <a:xfrm>
                    <a:off x="3679247" y="1243013"/>
                    <a:ext cx="2078811" cy="82867"/>
                    <a:chOff x="3679247" y="1243013"/>
                    <a:chExt cx="2078811" cy="82867"/>
                  </a:xfrm>
                </p:grpSpPr>
                <p:sp>
                  <p:nvSpPr>
                    <p:cNvPr id="16" name="矩形 15"/>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58058" y="1243009"/>
                    <a:ext cx="2078810" cy="82871"/>
                    <a:chOff x="3679247" y="1243009"/>
                    <a:chExt cx="2078810" cy="82871"/>
                  </a:xfrm>
                </p:grpSpPr>
                <p:sp>
                  <p:nvSpPr>
                    <p:cNvPr id="13" name="矩形 12"/>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56" name="组合 55"/>
            <p:cNvGrpSpPr/>
            <p:nvPr/>
          </p:nvGrpSpPr>
          <p:grpSpPr>
            <a:xfrm>
              <a:off x="3760362" y="1475248"/>
              <a:ext cx="4133537" cy="2879913"/>
              <a:chOff x="3812627" y="1624280"/>
              <a:chExt cx="4133537" cy="2879913"/>
            </a:xfrm>
          </p:grpSpPr>
          <p:sp>
            <p:nvSpPr>
              <p:cNvPr id="48" name="文本框 47"/>
              <p:cNvSpPr txBox="1"/>
              <p:nvPr/>
            </p:nvSpPr>
            <p:spPr>
              <a:xfrm>
                <a:off x="3812627" y="3494621"/>
                <a:ext cx="4133537" cy="1009572"/>
              </a:xfrm>
              <a:prstGeom prst="rect">
                <a:avLst/>
              </a:prstGeom>
              <a:noFill/>
            </p:spPr>
            <p:txBody>
              <a:bodyPr wrap="square" rtlCol="0">
                <a:spAutoFit/>
              </a:bodyPr>
              <a:lstStyle/>
              <a:p>
                <a:pPr>
                  <a:lnSpc>
                    <a:spcPct val="120000"/>
                  </a:lnSpc>
                </a:pPr>
                <a:r>
                  <a:rPr lang="zh-CN" altLang="en-US" sz="5400" b="1" dirty="0">
                    <a:solidFill>
                      <a:schemeClr val="bg1"/>
                    </a:solidFill>
                    <a:cs typeface="Arial" panose="020B0604020202020204" pitchFamily="34" charset="0"/>
                  </a:rPr>
                  <a:t>问题描述</a:t>
                </a:r>
                <a:endParaRPr lang="en-US" altLang="zh-CN" sz="5400" b="1" dirty="0">
                  <a:solidFill>
                    <a:schemeClr val="bg1"/>
                  </a:solidFill>
                  <a:cs typeface="Arial" panose="020B0604020202020204" pitchFamily="34" charset="0"/>
                </a:endParaRPr>
              </a:p>
            </p:txBody>
          </p:sp>
          <p:sp>
            <p:nvSpPr>
              <p:cNvPr id="49" name="文本框 48"/>
              <p:cNvSpPr txBox="1"/>
              <p:nvPr/>
            </p:nvSpPr>
            <p:spPr>
              <a:xfrm>
                <a:off x="3835315" y="1624280"/>
                <a:ext cx="1551988" cy="1323439"/>
              </a:xfrm>
              <a:prstGeom prst="rect">
                <a:avLst/>
              </a:prstGeom>
              <a:noFill/>
            </p:spPr>
            <p:txBody>
              <a:bodyPr wrap="square" rtlCol="0">
                <a:spAutoFit/>
              </a:bodyPr>
              <a:lstStyle/>
              <a:p>
                <a:r>
                  <a:rPr lang="en-US" altLang="zh-CN" sz="8000" dirty="0">
                    <a:solidFill>
                      <a:schemeClr val="bg1"/>
                    </a:solidFill>
                    <a:latin typeface="华文细黑" panose="02010600040101010101" pitchFamily="2" charset="-122"/>
                    <a:ea typeface="华文细黑" panose="02010600040101010101" pitchFamily="2" charset="-122"/>
                  </a:rPr>
                  <a:t>01</a:t>
                </a:r>
                <a:endParaRPr lang="zh-CN" altLang="en-US" sz="8000" dirty="0">
                  <a:solidFill>
                    <a:schemeClr val="bg1"/>
                  </a:solidFill>
                  <a:latin typeface="华文细黑" panose="02010600040101010101" pitchFamily="2" charset="-122"/>
                  <a:ea typeface="华文细黑" panose="02010600040101010101" pitchFamily="2" charset="-122"/>
                </a:endParaRPr>
              </a:p>
            </p:txBody>
          </p:sp>
          <p:cxnSp>
            <p:nvCxnSpPr>
              <p:cNvPr id="50" name="直接连接符 49"/>
              <p:cNvCxnSpPr/>
              <p:nvPr/>
            </p:nvCxnSpPr>
            <p:spPr>
              <a:xfrm>
                <a:off x="4003576" y="3283355"/>
                <a:ext cx="803902"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cxnSp>
        <p:nvCxnSpPr>
          <p:cNvPr id="57" name="直接连接符 56"/>
          <p:cNvCxnSpPr/>
          <p:nvPr/>
        </p:nvCxnSpPr>
        <p:spPr>
          <a:xfrm flipH="1">
            <a:off x="8429509" y="788609"/>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8452535" y="66574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2606323" y="5287426"/>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2292693" y="481993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11260382" y="5035010"/>
            <a:ext cx="1333423" cy="1333427"/>
            <a:chOff x="8063884" y="6134100"/>
            <a:chExt cx="1333423" cy="1333427"/>
          </a:xfrm>
        </p:grpSpPr>
        <p:cxnSp>
          <p:nvCxnSpPr>
            <p:cNvPr id="69" name="直接连接符 68"/>
            <p:cNvCxnSpPr/>
            <p:nvPr/>
          </p:nvCxnSpPr>
          <p:spPr>
            <a:xfrm flipH="1">
              <a:off x="8639558" y="6286574"/>
              <a:ext cx="402115" cy="402115"/>
            </a:xfrm>
            <a:prstGeom prst="line">
              <a:avLst/>
            </a:prstGeom>
            <a:ln w="50800" cap="rnd">
              <a:solidFill>
                <a:srgbClr val="07A8DC"/>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063884" y="6134100"/>
              <a:ext cx="1333423" cy="1333427"/>
            </a:xfrm>
            <a:prstGeom prst="line">
              <a:avLst/>
            </a:prstGeom>
            <a:ln w="12700" cap="rnd">
              <a:solidFill>
                <a:srgbClr val="E40C77"/>
              </a:solidFill>
              <a:round/>
            </a:ln>
          </p:spPr>
          <p:style>
            <a:lnRef idx="1">
              <a:schemeClr val="accent1"/>
            </a:lnRef>
            <a:fillRef idx="0">
              <a:schemeClr val="accent1"/>
            </a:fillRef>
            <a:effectRef idx="0">
              <a:schemeClr val="accent1"/>
            </a:effectRef>
            <a:fontRef idx="minor">
              <a:schemeClr val="tx1"/>
            </a:fontRef>
          </p:style>
        </p:cxnSp>
        <p:sp>
          <p:nvSpPr>
            <p:cNvPr id="71" name="椭圆 70"/>
            <p:cNvSpPr/>
            <p:nvPr/>
          </p:nvSpPr>
          <p:spPr>
            <a:xfrm>
              <a:off x="8431896" y="6551544"/>
              <a:ext cx="211799" cy="211799"/>
            </a:xfrm>
            <a:prstGeom prst="ellipse">
              <a:avLst/>
            </a:prstGeom>
            <a:solidFill>
              <a:srgbClr val="E40C77">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242013496"/>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0000">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14:bounceEnd="40000">
                                          <p:cBhvr additive="base">
                                            <p:cTn id="7" dur="500" fill="hold"/>
                                            <p:tgtEl>
                                              <p:spTgt spid="72"/>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par>
                              <p:cTn id="22" fill="hold">
                                <p:stCondLst>
                                  <p:cond delay="1250"/>
                                </p:stCondLst>
                                <p:childTnLst>
                                  <p:par>
                                    <p:cTn id="23" presetID="10" presetClass="entr" presetSubtype="0" fill="hold" nodeType="afterEffect">
                                      <p:stCondLst>
                                        <p:cond delay="0"/>
                                      </p:stCondLst>
                                      <p:childTnLst>
                                        <p:set>
                                          <p:cBhvr>
                                            <p:cTn id="24" dur="1" fill="hold">
                                              <p:stCondLst>
                                                <p:cond delay="0"/>
                                              </p:stCondLst>
                                            </p:cTn>
                                            <p:tgtEl>
                                              <p:spTgt spid="68"/>
                                            </p:tgtEl>
                                            <p:attrNameLst>
                                              <p:attrName>style.visibility</p:attrName>
                                            </p:attrNameLst>
                                          </p:cBhvr>
                                          <p:to>
                                            <p:strVal val="visible"/>
                                          </p:to>
                                        </p:set>
                                        <p:animEffect transition="in" filter="fade">
                                          <p:cBhvr>
                                            <p:cTn id="25"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ppt_x"/>
                                              </p:val>
                                            </p:tav>
                                            <p:tav tm="100000">
                                              <p:val>
                                                <p:strVal val="#ppt_x"/>
                                              </p:val>
                                            </p:tav>
                                          </p:tavLst>
                                        </p:anim>
                                        <p:anim calcmode="lin" valueType="num">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par>
                              <p:cTn id="22" fill="hold">
                                <p:stCondLst>
                                  <p:cond delay="1250"/>
                                </p:stCondLst>
                                <p:childTnLst>
                                  <p:par>
                                    <p:cTn id="23" presetID="10" presetClass="entr" presetSubtype="0" fill="hold" nodeType="afterEffect">
                                      <p:stCondLst>
                                        <p:cond delay="0"/>
                                      </p:stCondLst>
                                      <p:childTnLst>
                                        <p:set>
                                          <p:cBhvr>
                                            <p:cTn id="24" dur="1" fill="hold">
                                              <p:stCondLst>
                                                <p:cond delay="0"/>
                                              </p:stCondLst>
                                            </p:cTn>
                                            <p:tgtEl>
                                              <p:spTgt spid="68"/>
                                            </p:tgtEl>
                                            <p:attrNameLst>
                                              <p:attrName>style.visibility</p:attrName>
                                            </p:attrNameLst>
                                          </p:cBhvr>
                                          <p:to>
                                            <p:strVal val="visible"/>
                                          </p:to>
                                        </p:set>
                                        <p:animEffect transition="in" filter="fade">
                                          <p:cBhvr>
                                            <p:cTn id="25"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31763" y="298968"/>
            <a:ext cx="5029200" cy="839717"/>
          </a:xfrm>
          <a:prstGeom prst="rect">
            <a:avLst/>
          </a:prstGeom>
          <a:noFill/>
        </p:spPr>
        <p:txBody>
          <a:bodyPr wrap="squar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4400" b="1" i="0" u="none" strike="noStrike" kern="1200" cap="none" spc="0" normalizeH="0" baseline="0" noProof="0" dirty="0" smtClean="0">
                <a:ln>
                  <a:noFill/>
                </a:ln>
                <a:solidFill>
                  <a:srgbClr val="0055C2"/>
                </a:solidFill>
                <a:effectLst/>
                <a:uLnTx/>
                <a:uFillTx/>
                <a:latin typeface="Calibri" panose="020F0502020204030204"/>
                <a:ea typeface="宋体" panose="02010600030101010101" pitchFamily="2" charset="-122"/>
                <a:cs typeface="Arial" panose="020B0604020202020204" pitchFamily="34" charset="0"/>
              </a:rPr>
              <a:t>问题描述及目标</a:t>
            </a:r>
            <a:endParaRPr kumimoji="0" lang="en-US" altLang="zh-CN" sz="4400" b="1" i="0" u="none" strike="noStrike" kern="1200" cap="none" spc="0" normalizeH="0" baseline="0" noProof="0" dirty="0">
              <a:ln>
                <a:noFill/>
              </a:ln>
              <a:solidFill>
                <a:srgbClr val="0055C2"/>
              </a:solidFill>
              <a:effectLst/>
              <a:uLnTx/>
              <a:uFillTx/>
              <a:latin typeface="Calibri" panose="020F0502020204030204"/>
              <a:ea typeface="宋体" panose="02010600030101010101" pitchFamily="2" charset="-122"/>
              <a:cs typeface="Arial" panose="020B0604020202020204" pitchFamily="34" charset="0"/>
            </a:endParaRPr>
          </a:p>
        </p:txBody>
      </p:sp>
      <p:grpSp>
        <p:nvGrpSpPr>
          <p:cNvPr id="64" name="Group 32">
            <a:extLst>
              <a:ext uri="{FF2B5EF4-FFF2-40B4-BE49-F238E27FC236}">
                <a16:creationId xmlns:a16="http://schemas.microsoft.com/office/drawing/2014/main" id="{5FB0E1D2-814F-4B1B-A5AF-4E0C55D6F5B4}"/>
              </a:ext>
            </a:extLst>
          </p:cNvPr>
          <p:cNvGrpSpPr/>
          <p:nvPr/>
        </p:nvGrpSpPr>
        <p:grpSpPr>
          <a:xfrm>
            <a:off x="4130675" y="2985294"/>
            <a:ext cx="3943350" cy="2944813"/>
            <a:chOff x="8245475" y="6008688"/>
            <a:chExt cx="7886700" cy="5889625"/>
          </a:xfrm>
          <a:solidFill>
            <a:srgbClr val="E20D78"/>
          </a:solidFill>
        </p:grpSpPr>
        <p:grpSp>
          <p:nvGrpSpPr>
            <p:cNvPr id="65" name="Group 28">
              <a:extLst>
                <a:ext uri="{FF2B5EF4-FFF2-40B4-BE49-F238E27FC236}">
                  <a16:creationId xmlns:a16="http://schemas.microsoft.com/office/drawing/2014/main" id="{07F540CC-5293-40AC-8EDF-B26B0F789DBE}"/>
                </a:ext>
              </a:extLst>
            </p:cNvPr>
            <p:cNvGrpSpPr/>
            <p:nvPr/>
          </p:nvGrpSpPr>
          <p:grpSpPr>
            <a:xfrm>
              <a:off x="8245475" y="9618663"/>
              <a:ext cx="7886700" cy="2279650"/>
              <a:chOff x="8435975" y="7542213"/>
              <a:chExt cx="7505700" cy="2279650"/>
            </a:xfrm>
            <a:grpFill/>
          </p:grpSpPr>
          <p:sp>
            <p:nvSpPr>
              <p:cNvPr id="75" name="Freeform 5">
                <a:extLst>
                  <a:ext uri="{FF2B5EF4-FFF2-40B4-BE49-F238E27FC236}">
                    <a16:creationId xmlns:a16="http://schemas.microsoft.com/office/drawing/2014/main" id="{E5BFA505-DDC5-401A-8320-413E351B6137}"/>
                  </a:ext>
                </a:extLst>
              </p:cNvPr>
              <p:cNvSpPr>
                <a:spLocks/>
              </p:cNvSpPr>
              <p:nvPr/>
            </p:nvSpPr>
            <p:spPr bwMode="auto">
              <a:xfrm>
                <a:off x="8455025" y="7542213"/>
                <a:ext cx="7467600" cy="1962150"/>
              </a:xfrm>
              <a:custGeom>
                <a:avLst/>
                <a:gdLst>
                  <a:gd name="T0" fmla="*/ 4038 w 4704"/>
                  <a:gd name="T1" fmla="*/ 0 h 1236"/>
                  <a:gd name="T2" fmla="*/ 2368 w 4704"/>
                  <a:gd name="T3" fmla="*/ 0 h 1236"/>
                  <a:gd name="T4" fmla="*/ 2336 w 4704"/>
                  <a:gd name="T5" fmla="*/ 0 h 1236"/>
                  <a:gd name="T6" fmla="*/ 666 w 4704"/>
                  <a:gd name="T7" fmla="*/ 0 h 1236"/>
                  <a:gd name="T8" fmla="*/ 0 w 4704"/>
                  <a:gd name="T9" fmla="*/ 1118 h 1236"/>
                  <a:gd name="T10" fmla="*/ 0 w 4704"/>
                  <a:gd name="T11" fmla="*/ 1118 h 1236"/>
                  <a:gd name="T12" fmla="*/ 2 w 4704"/>
                  <a:gd name="T13" fmla="*/ 1132 h 1236"/>
                  <a:gd name="T14" fmla="*/ 8 w 4704"/>
                  <a:gd name="T15" fmla="*/ 1148 h 1236"/>
                  <a:gd name="T16" fmla="*/ 16 w 4704"/>
                  <a:gd name="T17" fmla="*/ 1168 h 1236"/>
                  <a:gd name="T18" fmla="*/ 28 w 4704"/>
                  <a:gd name="T19" fmla="*/ 1188 h 1236"/>
                  <a:gd name="T20" fmla="*/ 38 w 4704"/>
                  <a:gd name="T21" fmla="*/ 1198 h 1236"/>
                  <a:gd name="T22" fmla="*/ 48 w 4704"/>
                  <a:gd name="T23" fmla="*/ 1208 h 1236"/>
                  <a:gd name="T24" fmla="*/ 58 w 4704"/>
                  <a:gd name="T25" fmla="*/ 1216 h 1236"/>
                  <a:gd name="T26" fmla="*/ 72 w 4704"/>
                  <a:gd name="T27" fmla="*/ 1224 h 1236"/>
                  <a:gd name="T28" fmla="*/ 86 w 4704"/>
                  <a:gd name="T29" fmla="*/ 1230 h 1236"/>
                  <a:gd name="T30" fmla="*/ 104 w 4704"/>
                  <a:gd name="T31" fmla="*/ 1236 h 1236"/>
                  <a:gd name="T32" fmla="*/ 2336 w 4704"/>
                  <a:gd name="T33" fmla="*/ 1236 h 1236"/>
                  <a:gd name="T34" fmla="*/ 2368 w 4704"/>
                  <a:gd name="T35" fmla="*/ 1236 h 1236"/>
                  <a:gd name="T36" fmla="*/ 4600 w 4704"/>
                  <a:gd name="T37" fmla="*/ 1236 h 1236"/>
                  <a:gd name="T38" fmla="*/ 4600 w 4704"/>
                  <a:gd name="T39" fmla="*/ 1236 h 1236"/>
                  <a:gd name="T40" fmla="*/ 4616 w 4704"/>
                  <a:gd name="T41" fmla="*/ 1230 h 1236"/>
                  <a:gd name="T42" fmla="*/ 4632 w 4704"/>
                  <a:gd name="T43" fmla="*/ 1224 h 1236"/>
                  <a:gd name="T44" fmla="*/ 4646 w 4704"/>
                  <a:gd name="T45" fmla="*/ 1216 h 1236"/>
                  <a:gd name="T46" fmla="*/ 4656 w 4704"/>
                  <a:gd name="T47" fmla="*/ 1208 h 1236"/>
                  <a:gd name="T48" fmla="*/ 4666 w 4704"/>
                  <a:gd name="T49" fmla="*/ 1198 h 1236"/>
                  <a:gd name="T50" fmla="*/ 4674 w 4704"/>
                  <a:gd name="T51" fmla="*/ 1188 h 1236"/>
                  <a:gd name="T52" fmla="*/ 4688 w 4704"/>
                  <a:gd name="T53" fmla="*/ 1168 h 1236"/>
                  <a:gd name="T54" fmla="*/ 4696 w 4704"/>
                  <a:gd name="T55" fmla="*/ 1148 h 1236"/>
                  <a:gd name="T56" fmla="*/ 4702 w 4704"/>
                  <a:gd name="T57" fmla="*/ 1132 h 1236"/>
                  <a:gd name="T58" fmla="*/ 4704 w 4704"/>
                  <a:gd name="T59" fmla="*/ 1118 h 1236"/>
                  <a:gd name="T60" fmla="*/ 4038 w 4704"/>
                  <a:gd name="T61" fmla="*/ 0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04" h="1236">
                    <a:moveTo>
                      <a:pt x="4038" y="0"/>
                    </a:moveTo>
                    <a:lnTo>
                      <a:pt x="2368" y="0"/>
                    </a:lnTo>
                    <a:lnTo>
                      <a:pt x="2336" y="0"/>
                    </a:lnTo>
                    <a:lnTo>
                      <a:pt x="666" y="0"/>
                    </a:lnTo>
                    <a:lnTo>
                      <a:pt x="0" y="1118"/>
                    </a:lnTo>
                    <a:lnTo>
                      <a:pt x="0" y="1118"/>
                    </a:lnTo>
                    <a:lnTo>
                      <a:pt x="2" y="1132"/>
                    </a:lnTo>
                    <a:lnTo>
                      <a:pt x="8" y="1148"/>
                    </a:lnTo>
                    <a:lnTo>
                      <a:pt x="16" y="1168"/>
                    </a:lnTo>
                    <a:lnTo>
                      <a:pt x="28" y="1188"/>
                    </a:lnTo>
                    <a:lnTo>
                      <a:pt x="38" y="1198"/>
                    </a:lnTo>
                    <a:lnTo>
                      <a:pt x="48" y="1208"/>
                    </a:lnTo>
                    <a:lnTo>
                      <a:pt x="58" y="1216"/>
                    </a:lnTo>
                    <a:lnTo>
                      <a:pt x="72" y="1224"/>
                    </a:lnTo>
                    <a:lnTo>
                      <a:pt x="86" y="1230"/>
                    </a:lnTo>
                    <a:lnTo>
                      <a:pt x="104" y="1236"/>
                    </a:lnTo>
                    <a:lnTo>
                      <a:pt x="2336" y="1236"/>
                    </a:lnTo>
                    <a:lnTo>
                      <a:pt x="2368" y="1236"/>
                    </a:lnTo>
                    <a:lnTo>
                      <a:pt x="4600" y="1236"/>
                    </a:lnTo>
                    <a:lnTo>
                      <a:pt x="4600" y="1236"/>
                    </a:lnTo>
                    <a:lnTo>
                      <a:pt x="4616" y="1230"/>
                    </a:lnTo>
                    <a:lnTo>
                      <a:pt x="4632" y="1224"/>
                    </a:lnTo>
                    <a:lnTo>
                      <a:pt x="4646" y="1216"/>
                    </a:lnTo>
                    <a:lnTo>
                      <a:pt x="4656" y="1208"/>
                    </a:lnTo>
                    <a:lnTo>
                      <a:pt x="4666" y="1198"/>
                    </a:lnTo>
                    <a:lnTo>
                      <a:pt x="4674" y="1188"/>
                    </a:lnTo>
                    <a:lnTo>
                      <a:pt x="4688" y="1168"/>
                    </a:lnTo>
                    <a:lnTo>
                      <a:pt x="4696" y="1148"/>
                    </a:lnTo>
                    <a:lnTo>
                      <a:pt x="4702" y="1132"/>
                    </a:lnTo>
                    <a:lnTo>
                      <a:pt x="4704" y="1118"/>
                    </a:lnTo>
                    <a:lnTo>
                      <a:pt x="4038" y="0"/>
                    </a:lnTo>
                    <a:close/>
                  </a:path>
                </a:pathLst>
              </a:custGeom>
              <a:grpFill/>
              <a:ln>
                <a:noFill/>
              </a:ln>
            </p:spPr>
            <p:txBody>
              <a:bodyPr vert="horz" wrap="square" lIns="45720" tIns="22860" rIns="45720" bIns="22860" numCol="1" anchor="t" anchorCtr="0" compatLnSpc="1">
                <a:prstTxWarp prst="textNoShape">
                  <a:avLst/>
                </a:prstTxWarp>
              </a:bodyPr>
              <a:lstStyle/>
              <a:p>
                <a:pPr defTabSz="914217"/>
                <a:endParaRPr lang="en-AU">
                  <a:solidFill>
                    <a:prstClr val="black"/>
                  </a:solidFill>
                  <a:latin typeface="Calibri" panose="020F0502020204030204" pitchFamily="34" charset="0"/>
                  <a:cs typeface="Calibri" panose="020F0502020204030204" pitchFamily="34" charset="0"/>
                  <a:sym typeface="+mn-lt"/>
                </a:endParaRPr>
              </a:p>
            </p:txBody>
          </p:sp>
          <p:sp>
            <p:nvSpPr>
              <p:cNvPr id="76" name="Freeform 6">
                <a:extLst>
                  <a:ext uri="{FF2B5EF4-FFF2-40B4-BE49-F238E27FC236}">
                    <a16:creationId xmlns:a16="http://schemas.microsoft.com/office/drawing/2014/main" id="{38C2A5C4-4EED-47F1-ABD7-7E2F68A6F26F}"/>
                  </a:ext>
                </a:extLst>
              </p:cNvPr>
              <p:cNvSpPr>
                <a:spLocks/>
              </p:cNvSpPr>
              <p:nvPr/>
            </p:nvSpPr>
            <p:spPr bwMode="auto">
              <a:xfrm>
                <a:off x="8435975" y="9275763"/>
                <a:ext cx="7505700" cy="546100"/>
              </a:xfrm>
              <a:custGeom>
                <a:avLst/>
                <a:gdLst>
                  <a:gd name="T0" fmla="*/ 4694 w 4728"/>
                  <a:gd name="T1" fmla="*/ 0 h 344"/>
                  <a:gd name="T2" fmla="*/ 32 w 4728"/>
                  <a:gd name="T3" fmla="*/ 0 h 344"/>
                  <a:gd name="T4" fmla="*/ 12 w 4728"/>
                  <a:gd name="T5" fmla="*/ 34 h 344"/>
                  <a:gd name="T6" fmla="*/ 12 w 4728"/>
                  <a:gd name="T7" fmla="*/ 34 h 344"/>
                  <a:gd name="T8" fmla="*/ 10 w 4728"/>
                  <a:gd name="T9" fmla="*/ 46 h 344"/>
                  <a:gd name="T10" fmla="*/ 4 w 4728"/>
                  <a:gd name="T11" fmla="*/ 82 h 344"/>
                  <a:gd name="T12" fmla="*/ 0 w 4728"/>
                  <a:gd name="T13" fmla="*/ 132 h 344"/>
                  <a:gd name="T14" fmla="*/ 0 w 4728"/>
                  <a:gd name="T15" fmla="*/ 158 h 344"/>
                  <a:gd name="T16" fmla="*/ 0 w 4728"/>
                  <a:gd name="T17" fmla="*/ 188 h 344"/>
                  <a:gd name="T18" fmla="*/ 4 w 4728"/>
                  <a:gd name="T19" fmla="*/ 216 h 344"/>
                  <a:gd name="T20" fmla="*/ 8 w 4728"/>
                  <a:gd name="T21" fmla="*/ 244 h 344"/>
                  <a:gd name="T22" fmla="*/ 16 w 4728"/>
                  <a:gd name="T23" fmla="*/ 270 h 344"/>
                  <a:gd name="T24" fmla="*/ 28 w 4728"/>
                  <a:gd name="T25" fmla="*/ 294 h 344"/>
                  <a:gd name="T26" fmla="*/ 34 w 4728"/>
                  <a:gd name="T27" fmla="*/ 304 h 344"/>
                  <a:gd name="T28" fmla="*/ 42 w 4728"/>
                  <a:gd name="T29" fmla="*/ 314 h 344"/>
                  <a:gd name="T30" fmla="*/ 52 w 4728"/>
                  <a:gd name="T31" fmla="*/ 322 h 344"/>
                  <a:gd name="T32" fmla="*/ 62 w 4728"/>
                  <a:gd name="T33" fmla="*/ 330 h 344"/>
                  <a:gd name="T34" fmla="*/ 72 w 4728"/>
                  <a:gd name="T35" fmla="*/ 336 h 344"/>
                  <a:gd name="T36" fmla="*/ 84 w 4728"/>
                  <a:gd name="T37" fmla="*/ 340 h 344"/>
                  <a:gd name="T38" fmla="*/ 98 w 4728"/>
                  <a:gd name="T39" fmla="*/ 342 h 344"/>
                  <a:gd name="T40" fmla="*/ 114 w 4728"/>
                  <a:gd name="T41" fmla="*/ 344 h 344"/>
                  <a:gd name="T42" fmla="*/ 114 w 4728"/>
                  <a:gd name="T43" fmla="*/ 344 h 344"/>
                  <a:gd name="T44" fmla="*/ 534 w 4728"/>
                  <a:gd name="T45" fmla="*/ 344 h 344"/>
                  <a:gd name="T46" fmla="*/ 1296 w 4728"/>
                  <a:gd name="T47" fmla="*/ 344 h 344"/>
                  <a:gd name="T48" fmla="*/ 2354 w 4728"/>
                  <a:gd name="T49" fmla="*/ 344 h 344"/>
                  <a:gd name="T50" fmla="*/ 2364 w 4728"/>
                  <a:gd name="T51" fmla="*/ 344 h 344"/>
                  <a:gd name="T52" fmla="*/ 2372 w 4728"/>
                  <a:gd name="T53" fmla="*/ 344 h 344"/>
                  <a:gd name="T54" fmla="*/ 2372 w 4728"/>
                  <a:gd name="T55" fmla="*/ 344 h 344"/>
                  <a:gd name="T56" fmla="*/ 3432 w 4728"/>
                  <a:gd name="T57" fmla="*/ 344 h 344"/>
                  <a:gd name="T58" fmla="*/ 4194 w 4728"/>
                  <a:gd name="T59" fmla="*/ 344 h 344"/>
                  <a:gd name="T60" fmla="*/ 4614 w 4728"/>
                  <a:gd name="T61" fmla="*/ 344 h 344"/>
                  <a:gd name="T62" fmla="*/ 4614 w 4728"/>
                  <a:gd name="T63" fmla="*/ 344 h 344"/>
                  <a:gd name="T64" fmla="*/ 4630 w 4728"/>
                  <a:gd name="T65" fmla="*/ 342 h 344"/>
                  <a:gd name="T66" fmla="*/ 4642 w 4728"/>
                  <a:gd name="T67" fmla="*/ 340 h 344"/>
                  <a:gd name="T68" fmla="*/ 4656 w 4728"/>
                  <a:gd name="T69" fmla="*/ 336 h 344"/>
                  <a:gd name="T70" fmla="*/ 4666 w 4728"/>
                  <a:gd name="T71" fmla="*/ 330 h 344"/>
                  <a:gd name="T72" fmla="*/ 4676 w 4728"/>
                  <a:gd name="T73" fmla="*/ 322 h 344"/>
                  <a:gd name="T74" fmla="*/ 4686 w 4728"/>
                  <a:gd name="T75" fmla="*/ 314 h 344"/>
                  <a:gd name="T76" fmla="*/ 4694 w 4728"/>
                  <a:gd name="T77" fmla="*/ 304 h 344"/>
                  <a:gd name="T78" fmla="*/ 4700 w 4728"/>
                  <a:gd name="T79" fmla="*/ 294 h 344"/>
                  <a:gd name="T80" fmla="*/ 4712 w 4728"/>
                  <a:gd name="T81" fmla="*/ 270 h 344"/>
                  <a:gd name="T82" fmla="*/ 4720 w 4728"/>
                  <a:gd name="T83" fmla="*/ 244 h 344"/>
                  <a:gd name="T84" fmla="*/ 4724 w 4728"/>
                  <a:gd name="T85" fmla="*/ 216 h 344"/>
                  <a:gd name="T86" fmla="*/ 4728 w 4728"/>
                  <a:gd name="T87" fmla="*/ 188 h 344"/>
                  <a:gd name="T88" fmla="*/ 4728 w 4728"/>
                  <a:gd name="T89" fmla="*/ 158 h 344"/>
                  <a:gd name="T90" fmla="*/ 4728 w 4728"/>
                  <a:gd name="T91" fmla="*/ 132 h 344"/>
                  <a:gd name="T92" fmla="*/ 4724 w 4728"/>
                  <a:gd name="T93" fmla="*/ 82 h 344"/>
                  <a:gd name="T94" fmla="*/ 4718 w 4728"/>
                  <a:gd name="T95" fmla="*/ 46 h 344"/>
                  <a:gd name="T96" fmla="*/ 4716 w 4728"/>
                  <a:gd name="T97" fmla="*/ 34 h 344"/>
                  <a:gd name="T98" fmla="*/ 4694 w 4728"/>
                  <a:gd name="T99" fmla="*/ 0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728" h="344">
                    <a:moveTo>
                      <a:pt x="4694" y="0"/>
                    </a:moveTo>
                    <a:lnTo>
                      <a:pt x="32" y="0"/>
                    </a:lnTo>
                    <a:lnTo>
                      <a:pt x="12" y="34"/>
                    </a:lnTo>
                    <a:lnTo>
                      <a:pt x="12" y="34"/>
                    </a:lnTo>
                    <a:lnTo>
                      <a:pt x="10" y="46"/>
                    </a:lnTo>
                    <a:lnTo>
                      <a:pt x="4" y="82"/>
                    </a:lnTo>
                    <a:lnTo>
                      <a:pt x="0" y="132"/>
                    </a:lnTo>
                    <a:lnTo>
                      <a:pt x="0" y="158"/>
                    </a:lnTo>
                    <a:lnTo>
                      <a:pt x="0" y="188"/>
                    </a:lnTo>
                    <a:lnTo>
                      <a:pt x="4" y="216"/>
                    </a:lnTo>
                    <a:lnTo>
                      <a:pt x="8" y="244"/>
                    </a:lnTo>
                    <a:lnTo>
                      <a:pt x="16" y="270"/>
                    </a:lnTo>
                    <a:lnTo>
                      <a:pt x="28" y="294"/>
                    </a:lnTo>
                    <a:lnTo>
                      <a:pt x="34" y="304"/>
                    </a:lnTo>
                    <a:lnTo>
                      <a:pt x="42" y="314"/>
                    </a:lnTo>
                    <a:lnTo>
                      <a:pt x="52" y="322"/>
                    </a:lnTo>
                    <a:lnTo>
                      <a:pt x="62" y="330"/>
                    </a:lnTo>
                    <a:lnTo>
                      <a:pt x="72" y="336"/>
                    </a:lnTo>
                    <a:lnTo>
                      <a:pt x="84" y="340"/>
                    </a:lnTo>
                    <a:lnTo>
                      <a:pt x="98" y="342"/>
                    </a:lnTo>
                    <a:lnTo>
                      <a:pt x="114" y="344"/>
                    </a:lnTo>
                    <a:lnTo>
                      <a:pt x="114" y="344"/>
                    </a:lnTo>
                    <a:lnTo>
                      <a:pt x="534" y="344"/>
                    </a:lnTo>
                    <a:lnTo>
                      <a:pt x="1296" y="344"/>
                    </a:lnTo>
                    <a:lnTo>
                      <a:pt x="2354" y="344"/>
                    </a:lnTo>
                    <a:lnTo>
                      <a:pt x="2364" y="344"/>
                    </a:lnTo>
                    <a:lnTo>
                      <a:pt x="2372" y="344"/>
                    </a:lnTo>
                    <a:lnTo>
                      <a:pt x="2372" y="344"/>
                    </a:lnTo>
                    <a:lnTo>
                      <a:pt x="3432" y="344"/>
                    </a:lnTo>
                    <a:lnTo>
                      <a:pt x="4194" y="344"/>
                    </a:lnTo>
                    <a:lnTo>
                      <a:pt x="4614" y="344"/>
                    </a:lnTo>
                    <a:lnTo>
                      <a:pt x="4614" y="344"/>
                    </a:lnTo>
                    <a:lnTo>
                      <a:pt x="4630" y="342"/>
                    </a:lnTo>
                    <a:lnTo>
                      <a:pt x="4642" y="340"/>
                    </a:lnTo>
                    <a:lnTo>
                      <a:pt x="4656" y="336"/>
                    </a:lnTo>
                    <a:lnTo>
                      <a:pt x="4666" y="330"/>
                    </a:lnTo>
                    <a:lnTo>
                      <a:pt x="4676" y="322"/>
                    </a:lnTo>
                    <a:lnTo>
                      <a:pt x="4686" y="314"/>
                    </a:lnTo>
                    <a:lnTo>
                      <a:pt x="4694" y="304"/>
                    </a:lnTo>
                    <a:lnTo>
                      <a:pt x="4700" y="294"/>
                    </a:lnTo>
                    <a:lnTo>
                      <a:pt x="4712" y="270"/>
                    </a:lnTo>
                    <a:lnTo>
                      <a:pt x="4720" y="244"/>
                    </a:lnTo>
                    <a:lnTo>
                      <a:pt x="4724" y="216"/>
                    </a:lnTo>
                    <a:lnTo>
                      <a:pt x="4728" y="188"/>
                    </a:lnTo>
                    <a:lnTo>
                      <a:pt x="4728" y="158"/>
                    </a:lnTo>
                    <a:lnTo>
                      <a:pt x="4728" y="132"/>
                    </a:lnTo>
                    <a:lnTo>
                      <a:pt x="4724" y="82"/>
                    </a:lnTo>
                    <a:lnTo>
                      <a:pt x="4718" y="46"/>
                    </a:lnTo>
                    <a:lnTo>
                      <a:pt x="4716" y="34"/>
                    </a:lnTo>
                    <a:lnTo>
                      <a:pt x="4694" y="0"/>
                    </a:lnTo>
                    <a:close/>
                  </a:path>
                </a:pathLst>
              </a:custGeom>
              <a:grpFill/>
              <a:ln>
                <a:noFill/>
              </a:ln>
            </p:spPr>
            <p:txBody>
              <a:bodyPr vert="horz" wrap="square" lIns="45720" tIns="22860" rIns="45720" bIns="22860" numCol="1" anchor="t" anchorCtr="0" compatLnSpc="1">
                <a:prstTxWarp prst="textNoShape">
                  <a:avLst/>
                </a:prstTxWarp>
              </a:bodyPr>
              <a:lstStyle/>
              <a:p>
                <a:pPr defTabSz="914217"/>
                <a:endParaRPr lang="en-AU">
                  <a:solidFill>
                    <a:prstClr val="black"/>
                  </a:solidFill>
                  <a:latin typeface="Calibri" panose="020F0502020204030204" pitchFamily="34" charset="0"/>
                  <a:cs typeface="Calibri" panose="020F0502020204030204" pitchFamily="34" charset="0"/>
                  <a:sym typeface="+mn-lt"/>
                </a:endParaRPr>
              </a:p>
            </p:txBody>
          </p:sp>
        </p:grpSp>
        <p:grpSp>
          <p:nvGrpSpPr>
            <p:cNvPr id="66" name="Group 29">
              <a:extLst>
                <a:ext uri="{FF2B5EF4-FFF2-40B4-BE49-F238E27FC236}">
                  <a16:creationId xmlns:a16="http://schemas.microsoft.com/office/drawing/2014/main" id="{D1FA0CFD-40BC-4255-A167-9ABD34A2A5A9}"/>
                </a:ext>
              </a:extLst>
            </p:cNvPr>
            <p:cNvGrpSpPr/>
            <p:nvPr/>
          </p:nvGrpSpPr>
          <p:grpSpPr>
            <a:xfrm>
              <a:off x="9461500" y="7967663"/>
              <a:ext cx="5372100" cy="1543050"/>
              <a:chOff x="9521825" y="5891213"/>
              <a:chExt cx="5372100" cy="1543050"/>
            </a:xfrm>
            <a:grpFill/>
          </p:grpSpPr>
          <p:sp>
            <p:nvSpPr>
              <p:cNvPr id="73" name="Freeform 7">
                <a:extLst>
                  <a:ext uri="{FF2B5EF4-FFF2-40B4-BE49-F238E27FC236}">
                    <a16:creationId xmlns:a16="http://schemas.microsoft.com/office/drawing/2014/main" id="{0E881505-B23C-4E41-83CC-B11A07E82CE2}"/>
                  </a:ext>
                </a:extLst>
              </p:cNvPr>
              <p:cNvSpPr>
                <a:spLocks/>
              </p:cNvSpPr>
              <p:nvPr/>
            </p:nvSpPr>
            <p:spPr bwMode="auto">
              <a:xfrm>
                <a:off x="9534525" y="5891213"/>
                <a:ext cx="5346700" cy="1330325"/>
              </a:xfrm>
              <a:custGeom>
                <a:avLst/>
                <a:gdLst>
                  <a:gd name="T0" fmla="*/ 2892 w 3368"/>
                  <a:gd name="T1" fmla="*/ 0 h 838"/>
                  <a:gd name="T2" fmla="*/ 1696 w 3368"/>
                  <a:gd name="T3" fmla="*/ 0 h 838"/>
                  <a:gd name="T4" fmla="*/ 1672 w 3368"/>
                  <a:gd name="T5" fmla="*/ 0 h 838"/>
                  <a:gd name="T6" fmla="*/ 476 w 3368"/>
                  <a:gd name="T7" fmla="*/ 0 h 838"/>
                  <a:gd name="T8" fmla="*/ 0 w 3368"/>
                  <a:gd name="T9" fmla="*/ 758 h 838"/>
                  <a:gd name="T10" fmla="*/ 0 w 3368"/>
                  <a:gd name="T11" fmla="*/ 758 h 838"/>
                  <a:gd name="T12" fmla="*/ 2 w 3368"/>
                  <a:gd name="T13" fmla="*/ 768 h 838"/>
                  <a:gd name="T14" fmla="*/ 6 w 3368"/>
                  <a:gd name="T15" fmla="*/ 778 h 838"/>
                  <a:gd name="T16" fmla="*/ 12 w 3368"/>
                  <a:gd name="T17" fmla="*/ 792 h 838"/>
                  <a:gd name="T18" fmla="*/ 22 w 3368"/>
                  <a:gd name="T19" fmla="*/ 804 h 838"/>
                  <a:gd name="T20" fmla="*/ 34 w 3368"/>
                  <a:gd name="T21" fmla="*/ 818 h 838"/>
                  <a:gd name="T22" fmla="*/ 42 w 3368"/>
                  <a:gd name="T23" fmla="*/ 824 h 838"/>
                  <a:gd name="T24" fmla="*/ 52 w 3368"/>
                  <a:gd name="T25" fmla="*/ 830 h 838"/>
                  <a:gd name="T26" fmla="*/ 62 w 3368"/>
                  <a:gd name="T27" fmla="*/ 834 h 838"/>
                  <a:gd name="T28" fmla="*/ 74 w 3368"/>
                  <a:gd name="T29" fmla="*/ 838 h 838"/>
                  <a:gd name="T30" fmla="*/ 1672 w 3368"/>
                  <a:gd name="T31" fmla="*/ 838 h 838"/>
                  <a:gd name="T32" fmla="*/ 1696 w 3368"/>
                  <a:gd name="T33" fmla="*/ 838 h 838"/>
                  <a:gd name="T34" fmla="*/ 3294 w 3368"/>
                  <a:gd name="T35" fmla="*/ 838 h 838"/>
                  <a:gd name="T36" fmla="*/ 3294 w 3368"/>
                  <a:gd name="T37" fmla="*/ 838 h 838"/>
                  <a:gd name="T38" fmla="*/ 3306 w 3368"/>
                  <a:gd name="T39" fmla="*/ 834 h 838"/>
                  <a:gd name="T40" fmla="*/ 3316 w 3368"/>
                  <a:gd name="T41" fmla="*/ 830 h 838"/>
                  <a:gd name="T42" fmla="*/ 3326 w 3368"/>
                  <a:gd name="T43" fmla="*/ 824 h 838"/>
                  <a:gd name="T44" fmla="*/ 3334 w 3368"/>
                  <a:gd name="T45" fmla="*/ 818 h 838"/>
                  <a:gd name="T46" fmla="*/ 3346 w 3368"/>
                  <a:gd name="T47" fmla="*/ 804 h 838"/>
                  <a:gd name="T48" fmla="*/ 3356 w 3368"/>
                  <a:gd name="T49" fmla="*/ 792 h 838"/>
                  <a:gd name="T50" fmla="*/ 3362 w 3368"/>
                  <a:gd name="T51" fmla="*/ 778 h 838"/>
                  <a:gd name="T52" fmla="*/ 3366 w 3368"/>
                  <a:gd name="T53" fmla="*/ 768 h 838"/>
                  <a:gd name="T54" fmla="*/ 3368 w 3368"/>
                  <a:gd name="T55" fmla="*/ 758 h 838"/>
                  <a:gd name="T56" fmla="*/ 2892 w 3368"/>
                  <a:gd name="T57" fmla="*/ 0 h 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368" h="838">
                    <a:moveTo>
                      <a:pt x="2892" y="0"/>
                    </a:moveTo>
                    <a:lnTo>
                      <a:pt x="1696" y="0"/>
                    </a:lnTo>
                    <a:lnTo>
                      <a:pt x="1672" y="0"/>
                    </a:lnTo>
                    <a:lnTo>
                      <a:pt x="476" y="0"/>
                    </a:lnTo>
                    <a:lnTo>
                      <a:pt x="0" y="758"/>
                    </a:lnTo>
                    <a:lnTo>
                      <a:pt x="0" y="758"/>
                    </a:lnTo>
                    <a:lnTo>
                      <a:pt x="2" y="768"/>
                    </a:lnTo>
                    <a:lnTo>
                      <a:pt x="6" y="778"/>
                    </a:lnTo>
                    <a:lnTo>
                      <a:pt x="12" y="792"/>
                    </a:lnTo>
                    <a:lnTo>
                      <a:pt x="22" y="804"/>
                    </a:lnTo>
                    <a:lnTo>
                      <a:pt x="34" y="818"/>
                    </a:lnTo>
                    <a:lnTo>
                      <a:pt x="42" y="824"/>
                    </a:lnTo>
                    <a:lnTo>
                      <a:pt x="52" y="830"/>
                    </a:lnTo>
                    <a:lnTo>
                      <a:pt x="62" y="834"/>
                    </a:lnTo>
                    <a:lnTo>
                      <a:pt x="74" y="838"/>
                    </a:lnTo>
                    <a:lnTo>
                      <a:pt x="1672" y="838"/>
                    </a:lnTo>
                    <a:lnTo>
                      <a:pt x="1696" y="838"/>
                    </a:lnTo>
                    <a:lnTo>
                      <a:pt x="3294" y="838"/>
                    </a:lnTo>
                    <a:lnTo>
                      <a:pt x="3294" y="838"/>
                    </a:lnTo>
                    <a:lnTo>
                      <a:pt x="3306" y="834"/>
                    </a:lnTo>
                    <a:lnTo>
                      <a:pt x="3316" y="830"/>
                    </a:lnTo>
                    <a:lnTo>
                      <a:pt x="3326" y="824"/>
                    </a:lnTo>
                    <a:lnTo>
                      <a:pt x="3334" y="818"/>
                    </a:lnTo>
                    <a:lnTo>
                      <a:pt x="3346" y="804"/>
                    </a:lnTo>
                    <a:lnTo>
                      <a:pt x="3356" y="792"/>
                    </a:lnTo>
                    <a:lnTo>
                      <a:pt x="3362" y="778"/>
                    </a:lnTo>
                    <a:lnTo>
                      <a:pt x="3366" y="768"/>
                    </a:lnTo>
                    <a:lnTo>
                      <a:pt x="3368" y="758"/>
                    </a:lnTo>
                    <a:lnTo>
                      <a:pt x="2892" y="0"/>
                    </a:lnTo>
                    <a:close/>
                  </a:path>
                </a:pathLst>
              </a:custGeom>
              <a:grpFill/>
              <a:ln>
                <a:noFill/>
              </a:ln>
            </p:spPr>
            <p:txBody>
              <a:bodyPr vert="horz" wrap="square" lIns="45720" tIns="22860" rIns="45720" bIns="22860" numCol="1" anchor="t" anchorCtr="0" compatLnSpc="1">
                <a:prstTxWarp prst="textNoShape">
                  <a:avLst/>
                </a:prstTxWarp>
              </a:bodyPr>
              <a:lstStyle/>
              <a:p>
                <a:pPr defTabSz="914217"/>
                <a:endParaRPr lang="en-AU">
                  <a:solidFill>
                    <a:prstClr val="black"/>
                  </a:solidFill>
                  <a:latin typeface="Calibri" panose="020F0502020204030204" pitchFamily="34" charset="0"/>
                  <a:cs typeface="Calibri" panose="020F0502020204030204" pitchFamily="34" charset="0"/>
                  <a:sym typeface="+mn-lt"/>
                </a:endParaRPr>
              </a:p>
            </p:txBody>
          </p:sp>
          <p:sp>
            <p:nvSpPr>
              <p:cNvPr id="74" name="Freeform 8">
                <a:extLst>
                  <a:ext uri="{FF2B5EF4-FFF2-40B4-BE49-F238E27FC236}">
                    <a16:creationId xmlns:a16="http://schemas.microsoft.com/office/drawing/2014/main" id="{50BDC8B1-3A05-49C4-BCAB-3095DBAA2B18}"/>
                  </a:ext>
                </a:extLst>
              </p:cNvPr>
              <p:cNvSpPr>
                <a:spLocks/>
              </p:cNvSpPr>
              <p:nvPr/>
            </p:nvSpPr>
            <p:spPr bwMode="auto">
              <a:xfrm>
                <a:off x="9521825" y="7065963"/>
                <a:ext cx="5372100" cy="368300"/>
              </a:xfrm>
              <a:custGeom>
                <a:avLst/>
                <a:gdLst>
                  <a:gd name="T0" fmla="*/ 3360 w 3384"/>
                  <a:gd name="T1" fmla="*/ 0 h 232"/>
                  <a:gd name="T2" fmla="*/ 24 w 3384"/>
                  <a:gd name="T3" fmla="*/ 0 h 232"/>
                  <a:gd name="T4" fmla="*/ 8 w 3384"/>
                  <a:gd name="T5" fmla="*/ 22 h 232"/>
                  <a:gd name="T6" fmla="*/ 8 w 3384"/>
                  <a:gd name="T7" fmla="*/ 22 h 232"/>
                  <a:gd name="T8" fmla="*/ 4 w 3384"/>
                  <a:gd name="T9" fmla="*/ 56 h 232"/>
                  <a:gd name="T10" fmla="*/ 0 w 3384"/>
                  <a:gd name="T11" fmla="*/ 88 h 232"/>
                  <a:gd name="T12" fmla="*/ 0 w 3384"/>
                  <a:gd name="T13" fmla="*/ 126 h 232"/>
                  <a:gd name="T14" fmla="*/ 2 w 3384"/>
                  <a:gd name="T15" fmla="*/ 146 h 232"/>
                  <a:gd name="T16" fmla="*/ 6 w 3384"/>
                  <a:gd name="T17" fmla="*/ 166 h 232"/>
                  <a:gd name="T18" fmla="*/ 12 w 3384"/>
                  <a:gd name="T19" fmla="*/ 184 h 232"/>
                  <a:gd name="T20" fmla="*/ 20 w 3384"/>
                  <a:gd name="T21" fmla="*/ 200 h 232"/>
                  <a:gd name="T22" fmla="*/ 30 w 3384"/>
                  <a:gd name="T23" fmla="*/ 212 h 232"/>
                  <a:gd name="T24" fmla="*/ 44 w 3384"/>
                  <a:gd name="T25" fmla="*/ 222 h 232"/>
                  <a:gd name="T26" fmla="*/ 52 w 3384"/>
                  <a:gd name="T27" fmla="*/ 226 h 232"/>
                  <a:gd name="T28" fmla="*/ 60 w 3384"/>
                  <a:gd name="T29" fmla="*/ 230 h 232"/>
                  <a:gd name="T30" fmla="*/ 70 w 3384"/>
                  <a:gd name="T31" fmla="*/ 232 h 232"/>
                  <a:gd name="T32" fmla="*/ 82 w 3384"/>
                  <a:gd name="T33" fmla="*/ 232 h 232"/>
                  <a:gd name="T34" fmla="*/ 82 w 3384"/>
                  <a:gd name="T35" fmla="*/ 232 h 232"/>
                  <a:gd name="T36" fmla="*/ 928 w 3384"/>
                  <a:gd name="T37" fmla="*/ 232 h 232"/>
                  <a:gd name="T38" fmla="*/ 1686 w 3384"/>
                  <a:gd name="T39" fmla="*/ 232 h 232"/>
                  <a:gd name="T40" fmla="*/ 1692 w 3384"/>
                  <a:gd name="T41" fmla="*/ 232 h 232"/>
                  <a:gd name="T42" fmla="*/ 1698 w 3384"/>
                  <a:gd name="T43" fmla="*/ 232 h 232"/>
                  <a:gd name="T44" fmla="*/ 1698 w 3384"/>
                  <a:gd name="T45" fmla="*/ 232 h 232"/>
                  <a:gd name="T46" fmla="*/ 2456 w 3384"/>
                  <a:gd name="T47" fmla="*/ 232 h 232"/>
                  <a:gd name="T48" fmla="*/ 3302 w 3384"/>
                  <a:gd name="T49" fmla="*/ 232 h 232"/>
                  <a:gd name="T50" fmla="*/ 3302 w 3384"/>
                  <a:gd name="T51" fmla="*/ 232 h 232"/>
                  <a:gd name="T52" fmla="*/ 3314 w 3384"/>
                  <a:gd name="T53" fmla="*/ 232 h 232"/>
                  <a:gd name="T54" fmla="*/ 3324 w 3384"/>
                  <a:gd name="T55" fmla="*/ 230 h 232"/>
                  <a:gd name="T56" fmla="*/ 3332 w 3384"/>
                  <a:gd name="T57" fmla="*/ 226 h 232"/>
                  <a:gd name="T58" fmla="*/ 3340 w 3384"/>
                  <a:gd name="T59" fmla="*/ 222 h 232"/>
                  <a:gd name="T60" fmla="*/ 3354 w 3384"/>
                  <a:gd name="T61" fmla="*/ 212 h 232"/>
                  <a:gd name="T62" fmla="*/ 3364 w 3384"/>
                  <a:gd name="T63" fmla="*/ 200 h 232"/>
                  <a:gd name="T64" fmla="*/ 3372 w 3384"/>
                  <a:gd name="T65" fmla="*/ 184 h 232"/>
                  <a:gd name="T66" fmla="*/ 3378 w 3384"/>
                  <a:gd name="T67" fmla="*/ 166 h 232"/>
                  <a:gd name="T68" fmla="*/ 3382 w 3384"/>
                  <a:gd name="T69" fmla="*/ 146 h 232"/>
                  <a:gd name="T70" fmla="*/ 3384 w 3384"/>
                  <a:gd name="T71" fmla="*/ 126 h 232"/>
                  <a:gd name="T72" fmla="*/ 3384 w 3384"/>
                  <a:gd name="T73" fmla="*/ 88 h 232"/>
                  <a:gd name="T74" fmla="*/ 3380 w 3384"/>
                  <a:gd name="T75" fmla="*/ 56 h 232"/>
                  <a:gd name="T76" fmla="*/ 3376 w 3384"/>
                  <a:gd name="T77" fmla="*/ 22 h 232"/>
                  <a:gd name="T78" fmla="*/ 3360 w 3384"/>
                  <a:gd name="T79"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4" h="232">
                    <a:moveTo>
                      <a:pt x="3360" y="0"/>
                    </a:moveTo>
                    <a:lnTo>
                      <a:pt x="24" y="0"/>
                    </a:lnTo>
                    <a:lnTo>
                      <a:pt x="8" y="22"/>
                    </a:lnTo>
                    <a:lnTo>
                      <a:pt x="8" y="22"/>
                    </a:lnTo>
                    <a:lnTo>
                      <a:pt x="4" y="56"/>
                    </a:lnTo>
                    <a:lnTo>
                      <a:pt x="0" y="88"/>
                    </a:lnTo>
                    <a:lnTo>
                      <a:pt x="0" y="126"/>
                    </a:lnTo>
                    <a:lnTo>
                      <a:pt x="2" y="146"/>
                    </a:lnTo>
                    <a:lnTo>
                      <a:pt x="6" y="166"/>
                    </a:lnTo>
                    <a:lnTo>
                      <a:pt x="12" y="184"/>
                    </a:lnTo>
                    <a:lnTo>
                      <a:pt x="20" y="200"/>
                    </a:lnTo>
                    <a:lnTo>
                      <a:pt x="30" y="212"/>
                    </a:lnTo>
                    <a:lnTo>
                      <a:pt x="44" y="222"/>
                    </a:lnTo>
                    <a:lnTo>
                      <a:pt x="52" y="226"/>
                    </a:lnTo>
                    <a:lnTo>
                      <a:pt x="60" y="230"/>
                    </a:lnTo>
                    <a:lnTo>
                      <a:pt x="70" y="232"/>
                    </a:lnTo>
                    <a:lnTo>
                      <a:pt x="82" y="232"/>
                    </a:lnTo>
                    <a:lnTo>
                      <a:pt x="82" y="232"/>
                    </a:lnTo>
                    <a:lnTo>
                      <a:pt x="928" y="232"/>
                    </a:lnTo>
                    <a:lnTo>
                      <a:pt x="1686" y="232"/>
                    </a:lnTo>
                    <a:lnTo>
                      <a:pt x="1692" y="232"/>
                    </a:lnTo>
                    <a:lnTo>
                      <a:pt x="1698" y="232"/>
                    </a:lnTo>
                    <a:lnTo>
                      <a:pt x="1698" y="232"/>
                    </a:lnTo>
                    <a:lnTo>
                      <a:pt x="2456" y="232"/>
                    </a:lnTo>
                    <a:lnTo>
                      <a:pt x="3302" y="232"/>
                    </a:lnTo>
                    <a:lnTo>
                      <a:pt x="3302" y="232"/>
                    </a:lnTo>
                    <a:lnTo>
                      <a:pt x="3314" y="232"/>
                    </a:lnTo>
                    <a:lnTo>
                      <a:pt x="3324" y="230"/>
                    </a:lnTo>
                    <a:lnTo>
                      <a:pt x="3332" y="226"/>
                    </a:lnTo>
                    <a:lnTo>
                      <a:pt x="3340" y="222"/>
                    </a:lnTo>
                    <a:lnTo>
                      <a:pt x="3354" y="212"/>
                    </a:lnTo>
                    <a:lnTo>
                      <a:pt x="3364" y="200"/>
                    </a:lnTo>
                    <a:lnTo>
                      <a:pt x="3372" y="184"/>
                    </a:lnTo>
                    <a:lnTo>
                      <a:pt x="3378" y="166"/>
                    </a:lnTo>
                    <a:lnTo>
                      <a:pt x="3382" y="146"/>
                    </a:lnTo>
                    <a:lnTo>
                      <a:pt x="3384" y="126"/>
                    </a:lnTo>
                    <a:lnTo>
                      <a:pt x="3384" y="88"/>
                    </a:lnTo>
                    <a:lnTo>
                      <a:pt x="3380" y="56"/>
                    </a:lnTo>
                    <a:lnTo>
                      <a:pt x="3376" y="22"/>
                    </a:lnTo>
                    <a:lnTo>
                      <a:pt x="3360" y="0"/>
                    </a:lnTo>
                    <a:close/>
                  </a:path>
                </a:pathLst>
              </a:custGeom>
              <a:grpFill/>
              <a:ln>
                <a:noFill/>
              </a:ln>
            </p:spPr>
            <p:txBody>
              <a:bodyPr vert="horz" wrap="square" lIns="45720" tIns="22860" rIns="45720" bIns="22860" numCol="1" anchor="t" anchorCtr="0" compatLnSpc="1">
                <a:prstTxWarp prst="textNoShape">
                  <a:avLst/>
                </a:prstTxWarp>
              </a:bodyPr>
              <a:lstStyle/>
              <a:p>
                <a:pPr defTabSz="914217"/>
                <a:endParaRPr lang="en-AU">
                  <a:solidFill>
                    <a:prstClr val="black"/>
                  </a:solidFill>
                  <a:latin typeface="Calibri" panose="020F0502020204030204" pitchFamily="34" charset="0"/>
                  <a:cs typeface="Calibri" panose="020F0502020204030204" pitchFamily="34" charset="0"/>
                  <a:sym typeface="+mn-lt"/>
                </a:endParaRPr>
              </a:p>
            </p:txBody>
          </p:sp>
        </p:grpSp>
        <p:grpSp>
          <p:nvGrpSpPr>
            <p:cNvPr id="67" name="Group 30">
              <a:extLst>
                <a:ext uri="{FF2B5EF4-FFF2-40B4-BE49-F238E27FC236}">
                  <a16:creationId xmlns:a16="http://schemas.microsoft.com/office/drawing/2014/main" id="{AD763C1F-4B92-4272-A1C0-A8B7E89FD6BB}"/>
                </a:ext>
              </a:extLst>
            </p:cNvPr>
            <p:cNvGrpSpPr/>
            <p:nvPr/>
          </p:nvGrpSpPr>
          <p:grpSpPr>
            <a:xfrm>
              <a:off x="10306050" y="6827838"/>
              <a:ext cx="3644900" cy="1047750"/>
              <a:chOff x="10366375" y="4713288"/>
              <a:chExt cx="3644900" cy="1047750"/>
            </a:xfrm>
            <a:grpFill/>
          </p:grpSpPr>
          <p:sp>
            <p:nvSpPr>
              <p:cNvPr id="71" name="Freeform 9">
                <a:extLst>
                  <a:ext uri="{FF2B5EF4-FFF2-40B4-BE49-F238E27FC236}">
                    <a16:creationId xmlns:a16="http://schemas.microsoft.com/office/drawing/2014/main" id="{A56E1282-26B1-4327-819E-9E82C35F7CDB}"/>
                  </a:ext>
                </a:extLst>
              </p:cNvPr>
              <p:cNvSpPr>
                <a:spLocks/>
              </p:cNvSpPr>
              <p:nvPr/>
            </p:nvSpPr>
            <p:spPr bwMode="auto">
              <a:xfrm>
                <a:off x="10372725" y="4713288"/>
                <a:ext cx="3629025" cy="901700"/>
              </a:xfrm>
              <a:custGeom>
                <a:avLst/>
                <a:gdLst>
                  <a:gd name="T0" fmla="*/ 1964 w 2286"/>
                  <a:gd name="T1" fmla="*/ 0 h 568"/>
                  <a:gd name="T2" fmla="*/ 1152 w 2286"/>
                  <a:gd name="T3" fmla="*/ 0 h 568"/>
                  <a:gd name="T4" fmla="*/ 1136 w 2286"/>
                  <a:gd name="T5" fmla="*/ 0 h 568"/>
                  <a:gd name="T6" fmla="*/ 324 w 2286"/>
                  <a:gd name="T7" fmla="*/ 0 h 568"/>
                  <a:gd name="T8" fmla="*/ 0 w 2286"/>
                  <a:gd name="T9" fmla="*/ 514 h 568"/>
                  <a:gd name="T10" fmla="*/ 0 w 2286"/>
                  <a:gd name="T11" fmla="*/ 514 h 568"/>
                  <a:gd name="T12" fmla="*/ 2 w 2286"/>
                  <a:gd name="T13" fmla="*/ 520 h 568"/>
                  <a:gd name="T14" fmla="*/ 4 w 2286"/>
                  <a:gd name="T15" fmla="*/ 528 h 568"/>
                  <a:gd name="T16" fmla="*/ 8 w 2286"/>
                  <a:gd name="T17" fmla="*/ 536 h 568"/>
                  <a:gd name="T18" fmla="*/ 14 w 2286"/>
                  <a:gd name="T19" fmla="*/ 546 h 568"/>
                  <a:gd name="T20" fmla="*/ 24 w 2286"/>
                  <a:gd name="T21" fmla="*/ 554 h 568"/>
                  <a:gd name="T22" fmla="*/ 36 w 2286"/>
                  <a:gd name="T23" fmla="*/ 562 h 568"/>
                  <a:gd name="T24" fmla="*/ 52 w 2286"/>
                  <a:gd name="T25" fmla="*/ 568 h 568"/>
                  <a:gd name="T26" fmla="*/ 1136 w 2286"/>
                  <a:gd name="T27" fmla="*/ 568 h 568"/>
                  <a:gd name="T28" fmla="*/ 1152 w 2286"/>
                  <a:gd name="T29" fmla="*/ 568 h 568"/>
                  <a:gd name="T30" fmla="*/ 2236 w 2286"/>
                  <a:gd name="T31" fmla="*/ 568 h 568"/>
                  <a:gd name="T32" fmla="*/ 2236 w 2286"/>
                  <a:gd name="T33" fmla="*/ 568 h 568"/>
                  <a:gd name="T34" fmla="*/ 2252 w 2286"/>
                  <a:gd name="T35" fmla="*/ 562 h 568"/>
                  <a:gd name="T36" fmla="*/ 2264 w 2286"/>
                  <a:gd name="T37" fmla="*/ 554 h 568"/>
                  <a:gd name="T38" fmla="*/ 2272 w 2286"/>
                  <a:gd name="T39" fmla="*/ 546 h 568"/>
                  <a:gd name="T40" fmla="*/ 2280 w 2286"/>
                  <a:gd name="T41" fmla="*/ 536 h 568"/>
                  <a:gd name="T42" fmla="*/ 2284 w 2286"/>
                  <a:gd name="T43" fmla="*/ 528 h 568"/>
                  <a:gd name="T44" fmla="*/ 2286 w 2286"/>
                  <a:gd name="T45" fmla="*/ 520 h 568"/>
                  <a:gd name="T46" fmla="*/ 2286 w 2286"/>
                  <a:gd name="T47" fmla="*/ 514 h 568"/>
                  <a:gd name="T48" fmla="*/ 1964 w 2286"/>
                  <a:gd name="T49" fmla="*/ 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86" h="568">
                    <a:moveTo>
                      <a:pt x="1964" y="0"/>
                    </a:moveTo>
                    <a:lnTo>
                      <a:pt x="1152" y="0"/>
                    </a:lnTo>
                    <a:lnTo>
                      <a:pt x="1136" y="0"/>
                    </a:lnTo>
                    <a:lnTo>
                      <a:pt x="324" y="0"/>
                    </a:lnTo>
                    <a:lnTo>
                      <a:pt x="0" y="514"/>
                    </a:lnTo>
                    <a:lnTo>
                      <a:pt x="0" y="514"/>
                    </a:lnTo>
                    <a:lnTo>
                      <a:pt x="2" y="520"/>
                    </a:lnTo>
                    <a:lnTo>
                      <a:pt x="4" y="528"/>
                    </a:lnTo>
                    <a:lnTo>
                      <a:pt x="8" y="536"/>
                    </a:lnTo>
                    <a:lnTo>
                      <a:pt x="14" y="546"/>
                    </a:lnTo>
                    <a:lnTo>
                      <a:pt x="24" y="554"/>
                    </a:lnTo>
                    <a:lnTo>
                      <a:pt x="36" y="562"/>
                    </a:lnTo>
                    <a:lnTo>
                      <a:pt x="52" y="568"/>
                    </a:lnTo>
                    <a:lnTo>
                      <a:pt x="1136" y="568"/>
                    </a:lnTo>
                    <a:lnTo>
                      <a:pt x="1152" y="568"/>
                    </a:lnTo>
                    <a:lnTo>
                      <a:pt x="2236" y="568"/>
                    </a:lnTo>
                    <a:lnTo>
                      <a:pt x="2236" y="568"/>
                    </a:lnTo>
                    <a:lnTo>
                      <a:pt x="2252" y="562"/>
                    </a:lnTo>
                    <a:lnTo>
                      <a:pt x="2264" y="554"/>
                    </a:lnTo>
                    <a:lnTo>
                      <a:pt x="2272" y="546"/>
                    </a:lnTo>
                    <a:lnTo>
                      <a:pt x="2280" y="536"/>
                    </a:lnTo>
                    <a:lnTo>
                      <a:pt x="2284" y="528"/>
                    </a:lnTo>
                    <a:lnTo>
                      <a:pt x="2286" y="520"/>
                    </a:lnTo>
                    <a:lnTo>
                      <a:pt x="2286" y="514"/>
                    </a:lnTo>
                    <a:lnTo>
                      <a:pt x="1964" y="0"/>
                    </a:lnTo>
                    <a:close/>
                  </a:path>
                </a:pathLst>
              </a:custGeom>
              <a:grpFill/>
              <a:ln>
                <a:noFill/>
              </a:ln>
            </p:spPr>
            <p:txBody>
              <a:bodyPr vert="horz" wrap="square" lIns="45720" tIns="22860" rIns="45720" bIns="22860" numCol="1" anchor="t" anchorCtr="0" compatLnSpc="1">
                <a:prstTxWarp prst="textNoShape">
                  <a:avLst/>
                </a:prstTxWarp>
              </a:bodyPr>
              <a:lstStyle/>
              <a:p>
                <a:pPr defTabSz="914217"/>
                <a:endParaRPr lang="en-AU">
                  <a:solidFill>
                    <a:prstClr val="black"/>
                  </a:solidFill>
                  <a:latin typeface="Calibri" panose="020F0502020204030204" pitchFamily="34" charset="0"/>
                  <a:cs typeface="Calibri" panose="020F0502020204030204" pitchFamily="34" charset="0"/>
                  <a:sym typeface="+mn-lt"/>
                </a:endParaRPr>
              </a:p>
            </p:txBody>
          </p:sp>
          <p:sp>
            <p:nvSpPr>
              <p:cNvPr id="72" name="Freeform 10">
                <a:extLst>
                  <a:ext uri="{FF2B5EF4-FFF2-40B4-BE49-F238E27FC236}">
                    <a16:creationId xmlns:a16="http://schemas.microsoft.com/office/drawing/2014/main" id="{1F39425A-6EEB-47BF-9FBA-03F2E7ADAED8}"/>
                  </a:ext>
                </a:extLst>
              </p:cNvPr>
              <p:cNvSpPr>
                <a:spLocks/>
              </p:cNvSpPr>
              <p:nvPr/>
            </p:nvSpPr>
            <p:spPr bwMode="auto">
              <a:xfrm>
                <a:off x="10366375" y="5510213"/>
                <a:ext cx="3644900" cy="250825"/>
              </a:xfrm>
              <a:custGeom>
                <a:avLst/>
                <a:gdLst>
                  <a:gd name="T0" fmla="*/ 2280 w 2296"/>
                  <a:gd name="T1" fmla="*/ 0 h 158"/>
                  <a:gd name="T2" fmla="*/ 16 w 2296"/>
                  <a:gd name="T3" fmla="*/ 0 h 158"/>
                  <a:gd name="T4" fmla="*/ 4 w 2296"/>
                  <a:gd name="T5" fmla="*/ 16 h 158"/>
                  <a:gd name="T6" fmla="*/ 4 w 2296"/>
                  <a:gd name="T7" fmla="*/ 16 h 158"/>
                  <a:gd name="T8" fmla="*/ 2 w 2296"/>
                  <a:gd name="T9" fmla="*/ 38 h 158"/>
                  <a:gd name="T10" fmla="*/ 0 w 2296"/>
                  <a:gd name="T11" fmla="*/ 60 h 158"/>
                  <a:gd name="T12" fmla="*/ 0 w 2296"/>
                  <a:gd name="T13" fmla="*/ 86 h 158"/>
                  <a:gd name="T14" fmla="*/ 0 w 2296"/>
                  <a:gd name="T15" fmla="*/ 100 h 158"/>
                  <a:gd name="T16" fmla="*/ 4 w 2296"/>
                  <a:gd name="T17" fmla="*/ 112 h 158"/>
                  <a:gd name="T18" fmla="*/ 6 w 2296"/>
                  <a:gd name="T19" fmla="*/ 124 h 158"/>
                  <a:gd name="T20" fmla="*/ 12 w 2296"/>
                  <a:gd name="T21" fmla="*/ 134 h 158"/>
                  <a:gd name="T22" fmla="*/ 20 w 2296"/>
                  <a:gd name="T23" fmla="*/ 144 h 158"/>
                  <a:gd name="T24" fmla="*/ 28 w 2296"/>
                  <a:gd name="T25" fmla="*/ 152 h 158"/>
                  <a:gd name="T26" fmla="*/ 40 w 2296"/>
                  <a:gd name="T27" fmla="*/ 156 h 158"/>
                  <a:gd name="T28" fmla="*/ 54 w 2296"/>
                  <a:gd name="T29" fmla="*/ 158 h 158"/>
                  <a:gd name="T30" fmla="*/ 54 w 2296"/>
                  <a:gd name="T31" fmla="*/ 158 h 158"/>
                  <a:gd name="T32" fmla="*/ 628 w 2296"/>
                  <a:gd name="T33" fmla="*/ 158 h 158"/>
                  <a:gd name="T34" fmla="*/ 1144 w 2296"/>
                  <a:gd name="T35" fmla="*/ 158 h 158"/>
                  <a:gd name="T36" fmla="*/ 1148 w 2296"/>
                  <a:gd name="T37" fmla="*/ 158 h 158"/>
                  <a:gd name="T38" fmla="*/ 1152 w 2296"/>
                  <a:gd name="T39" fmla="*/ 158 h 158"/>
                  <a:gd name="T40" fmla="*/ 1152 w 2296"/>
                  <a:gd name="T41" fmla="*/ 158 h 158"/>
                  <a:gd name="T42" fmla="*/ 1666 w 2296"/>
                  <a:gd name="T43" fmla="*/ 158 h 158"/>
                  <a:gd name="T44" fmla="*/ 2242 w 2296"/>
                  <a:gd name="T45" fmla="*/ 158 h 158"/>
                  <a:gd name="T46" fmla="*/ 2242 w 2296"/>
                  <a:gd name="T47" fmla="*/ 158 h 158"/>
                  <a:gd name="T48" fmla="*/ 2256 w 2296"/>
                  <a:gd name="T49" fmla="*/ 156 h 158"/>
                  <a:gd name="T50" fmla="*/ 2266 w 2296"/>
                  <a:gd name="T51" fmla="*/ 152 h 158"/>
                  <a:gd name="T52" fmla="*/ 2276 w 2296"/>
                  <a:gd name="T53" fmla="*/ 144 h 158"/>
                  <a:gd name="T54" fmla="*/ 2284 w 2296"/>
                  <a:gd name="T55" fmla="*/ 134 h 158"/>
                  <a:gd name="T56" fmla="*/ 2288 w 2296"/>
                  <a:gd name="T57" fmla="*/ 124 h 158"/>
                  <a:gd name="T58" fmla="*/ 2292 w 2296"/>
                  <a:gd name="T59" fmla="*/ 112 h 158"/>
                  <a:gd name="T60" fmla="*/ 2296 w 2296"/>
                  <a:gd name="T61" fmla="*/ 100 h 158"/>
                  <a:gd name="T62" fmla="*/ 2296 w 2296"/>
                  <a:gd name="T63" fmla="*/ 86 h 158"/>
                  <a:gd name="T64" fmla="*/ 2296 w 2296"/>
                  <a:gd name="T65" fmla="*/ 60 h 158"/>
                  <a:gd name="T66" fmla="*/ 2294 w 2296"/>
                  <a:gd name="T67" fmla="*/ 38 h 158"/>
                  <a:gd name="T68" fmla="*/ 2290 w 2296"/>
                  <a:gd name="T69" fmla="*/ 16 h 158"/>
                  <a:gd name="T70" fmla="*/ 2280 w 2296"/>
                  <a:gd name="T7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96" h="158">
                    <a:moveTo>
                      <a:pt x="2280" y="0"/>
                    </a:moveTo>
                    <a:lnTo>
                      <a:pt x="16" y="0"/>
                    </a:lnTo>
                    <a:lnTo>
                      <a:pt x="4" y="16"/>
                    </a:lnTo>
                    <a:lnTo>
                      <a:pt x="4" y="16"/>
                    </a:lnTo>
                    <a:lnTo>
                      <a:pt x="2" y="38"/>
                    </a:lnTo>
                    <a:lnTo>
                      <a:pt x="0" y="60"/>
                    </a:lnTo>
                    <a:lnTo>
                      <a:pt x="0" y="86"/>
                    </a:lnTo>
                    <a:lnTo>
                      <a:pt x="0" y="100"/>
                    </a:lnTo>
                    <a:lnTo>
                      <a:pt x="4" y="112"/>
                    </a:lnTo>
                    <a:lnTo>
                      <a:pt x="6" y="124"/>
                    </a:lnTo>
                    <a:lnTo>
                      <a:pt x="12" y="134"/>
                    </a:lnTo>
                    <a:lnTo>
                      <a:pt x="20" y="144"/>
                    </a:lnTo>
                    <a:lnTo>
                      <a:pt x="28" y="152"/>
                    </a:lnTo>
                    <a:lnTo>
                      <a:pt x="40" y="156"/>
                    </a:lnTo>
                    <a:lnTo>
                      <a:pt x="54" y="158"/>
                    </a:lnTo>
                    <a:lnTo>
                      <a:pt x="54" y="158"/>
                    </a:lnTo>
                    <a:lnTo>
                      <a:pt x="628" y="158"/>
                    </a:lnTo>
                    <a:lnTo>
                      <a:pt x="1144" y="158"/>
                    </a:lnTo>
                    <a:lnTo>
                      <a:pt x="1148" y="158"/>
                    </a:lnTo>
                    <a:lnTo>
                      <a:pt x="1152" y="158"/>
                    </a:lnTo>
                    <a:lnTo>
                      <a:pt x="1152" y="158"/>
                    </a:lnTo>
                    <a:lnTo>
                      <a:pt x="1666" y="158"/>
                    </a:lnTo>
                    <a:lnTo>
                      <a:pt x="2242" y="158"/>
                    </a:lnTo>
                    <a:lnTo>
                      <a:pt x="2242" y="158"/>
                    </a:lnTo>
                    <a:lnTo>
                      <a:pt x="2256" y="156"/>
                    </a:lnTo>
                    <a:lnTo>
                      <a:pt x="2266" y="152"/>
                    </a:lnTo>
                    <a:lnTo>
                      <a:pt x="2276" y="144"/>
                    </a:lnTo>
                    <a:lnTo>
                      <a:pt x="2284" y="134"/>
                    </a:lnTo>
                    <a:lnTo>
                      <a:pt x="2288" y="124"/>
                    </a:lnTo>
                    <a:lnTo>
                      <a:pt x="2292" y="112"/>
                    </a:lnTo>
                    <a:lnTo>
                      <a:pt x="2296" y="100"/>
                    </a:lnTo>
                    <a:lnTo>
                      <a:pt x="2296" y="86"/>
                    </a:lnTo>
                    <a:lnTo>
                      <a:pt x="2296" y="60"/>
                    </a:lnTo>
                    <a:lnTo>
                      <a:pt x="2294" y="38"/>
                    </a:lnTo>
                    <a:lnTo>
                      <a:pt x="2290" y="16"/>
                    </a:lnTo>
                    <a:lnTo>
                      <a:pt x="2280" y="0"/>
                    </a:lnTo>
                    <a:close/>
                  </a:path>
                </a:pathLst>
              </a:custGeom>
              <a:grpFill/>
              <a:ln>
                <a:noFill/>
              </a:ln>
            </p:spPr>
            <p:txBody>
              <a:bodyPr vert="horz" wrap="square" lIns="45720" tIns="22860" rIns="45720" bIns="22860" numCol="1" anchor="t" anchorCtr="0" compatLnSpc="1">
                <a:prstTxWarp prst="textNoShape">
                  <a:avLst/>
                </a:prstTxWarp>
              </a:bodyPr>
              <a:lstStyle/>
              <a:p>
                <a:pPr defTabSz="914217"/>
                <a:endParaRPr lang="en-AU">
                  <a:solidFill>
                    <a:prstClr val="black"/>
                  </a:solidFill>
                  <a:latin typeface="Calibri" panose="020F0502020204030204" pitchFamily="34" charset="0"/>
                  <a:cs typeface="Calibri" panose="020F0502020204030204" pitchFamily="34" charset="0"/>
                  <a:sym typeface="+mn-lt"/>
                </a:endParaRPr>
              </a:p>
            </p:txBody>
          </p:sp>
        </p:grpSp>
        <p:grpSp>
          <p:nvGrpSpPr>
            <p:cNvPr id="68" name="Group 31">
              <a:extLst>
                <a:ext uri="{FF2B5EF4-FFF2-40B4-BE49-F238E27FC236}">
                  <a16:creationId xmlns:a16="http://schemas.microsoft.com/office/drawing/2014/main" id="{1C62E7B3-C51B-4643-A5A6-DB7006965A99}"/>
                </a:ext>
              </a:extLst>
            </p:cNvPr>
            <p:cNvGrpSpPr/>
            <p:nvPr/>
          </p:nvGrpSpPr>
          <p:grpSpPr>
            <a:xfrm>
              <a:off x="10868025" y="6008688"/>
              <a:ext cx="2520950" cy="727075"/>
              <a:chOff x="10928350" y="3894138"/>
              <a:chExt cx="2520950" cy="727075"/>
            </a:xfrm>
            <a:grpFill/>
          </p:grpSpPr>
          <p:sp>
            <p:nvSpPr>
              <p:cNvPr id="69" name="Freeform 11">
                <a:extLst>
                  <a:ext uri="{FF2B5EF4-FFF2-40B4-BE49-F238E27FC236}">
                    <a16:creationId xmlns:a16="http://schemas.microsoft.com/office/drawing/2014/main" id="{0A57C35D-BA84-4378-B5B1-75039A8594B3}"/>
                  </a:ext>
                </a:extLst>
              </p:cNvPr>
              <p:cNvSpPr>
                <a:spLocks/>
              </p:cNvSpPr>
              <p:nvPr/>
            </p:nvSpPr>
            <p:spPr bwMode="auto">
              <a:xfrm>
                <a:off x="10931525" y="3894138"/>
                <a:ext cx="2511425" cy="625475"/>
              </a:xfrm>
              <a:custGeom>
                <a:avLst/>
                <a:gdLst>
                  <a:gd name="T0" fmla="*/ 1360 w 1582"/>
                  <a:gd name="T1" fmla="*/ 0 h 394"/>
                  <a:gd name="T2" fmla="*/ 798 w 1582"/>
                  <a:gd name="T3" fmla="*/ 0 h 394"/>
                  <a:gd name="T4" fmla="*/ 786 w 1582"/>
                  <a:gd name="T5" fmla="*/ 0 h 394"/>
                  <a:gd name="T6" fmla="*/ 224 w 1582"/>
                  <a:gd name="T7" fmla="*/ 0 h 394"/>
                  <a:gd name="T8" fmla="*/ 0 w 1582"/>
                  <a:gd name="T9" fmla="*/ 356 h 394"/>
                  <a:gd name="T10" fmla="*/ 0 w 1582"/>
                  <a:gd name="T11" fmla="*/ 356 h 394"/>
                  <a:gd name="T12" fmla="*/ 2 w 1582"/>
                  <a:gd name="T13" fmla="*/ 360 h 394"/>
                  <a:gd name="T14" fmla="*/ 6 w 1582"/>
                  <a:gd name="T15" fmla="*/ 372 h 394"/>
                  <a:gd name="T16" fmla="*/ 10 w 1582"/>
                  <a:gd name="T17" fmla="*/ 378 h 394"/>
                  <a:gd name="T18" fmla="*/ 16 w 1582"/>
                  <a:gd name="T19" fmla="*/ 384 h 394"/>
                  <a:gd name="T20" fmla="*/ 26 w 1582"/>
                  <a:gd name="T21" fmla="*/ 390 h 394"/>
                  <a:gd name="T22" fmla="*/ 36 w 1582"/>
                  <a:gd name="T23" fmla="*/ 394 h 394"/>
                  <a:gd name="T24" fmla="*/ 786 w 1582"/>
                  <a:gd name="T25" fmla="*/ 394 h 394"/>
                  <a:gd name="T26" fmla="*/ 798 w 1582"/>
                  <a:gd name="T27" fmla="*/ 394 h 394"/>
                  <a:gd name="T28" fmla="*/ 1548 w 1582"/>
                  <a:gd name="T29" fmla="*/ 394 h 394"/>
                  <a:gd name="T30" fmla="*/ 1548 w 1582"/>
                  <a:gd name="T31" fmla="*/ 394 h 394"/>
                  <a:gd name="T32" fmla="*/ 1558 w 1582"/>
                  <a:gd name="T33" fmla="*/ 390 h 394"/>
                  <a:gd name="T34" fmla="*/ 1566 w 1582"/>
                  <a:gd name="T35" fmla="*/ 384 h 394"/>
                  <a:gd name="T36" fmla="*/ 1572 w 1582"/>
                  <a:gd name="T37" fmla="*/ 378 h 394"/>
                  <a:gd name="T38" fmla="*/ 1578 w 1582"/>
                  <a:gd name="T39" fmla="*/ 372 h 394"/>
                  <a:gd name="T40" fmla="*/ 1582 w 1582"/>
                  <a:gd name="T41" fmla="*/ 360 h 394"/>
                  <a:gd name="T42" fmla="*/ 1582 w 1582"/>
                  <a:gd name="T43" fmla="*/ 356 h 394"/>
                  <a:gd name="T44" fmla="*/ 1360 w 1582"/>
                  <a:gd name="T45"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82" h="394">
                    <a:moveTo>
                      <a:pt x="1360" y="0"/>
                    </a:moveTo>
                    <a:lnTo>
                      <a:pt x="798" y="0"/>
                    </a:lnTo>
                    <a:lnTo>
                      <a:pt x="786" y="0"/>
                    </a:lnTo>
                    <a:lnTo>
                      <a:pt x="224" y="0"/>
                    </a:lnTo>
                    <a:lnTo>
                      <a:pt x="0" y="356"/>
                    </a:lnTo>
                    <a:lnTo>
                      <a:pt x="0" y="356"/>
                    </a:lnTo>
                    <a:lnTo>
                      <a:pt x="2" y="360"/>
                    </a:lnTo>
                    <a:lnTo>
                      <a:pt x="6" y="372"/>
                    </a:lnTo>
                    <a:lnTo>
                      <a:pt x="10" y="378"/>
                    </a:lnTo>
                    <a:lnTo>
                      <a:pt x="16" y="384"/>
                    </a:lnTo>
                    <a:lnTo>
                      <a:pt x="26" y="390"/>
                    </a:lnTo>
                    <a:lnTo>
                      <a:pt x="36" y="394"/>
                    </a:lnTo>
                    <a:lnTo>
                      <a:pt x="786" y="394"/>
                    </a:lnTo>
                    <a:lnTo>
                      <a:pt x="798" y="394"/>
                    </a:lnTo>
                    <a:lnTo>
                      <a:pt x="1548" y="394"/>
                    </a:lnTo>
                    <a:lnTo>
                      <a:pt x="1548" y="394"/>
                    </a:lnTo>
                    <a:lnTo>
                      <a:pt x="1558" y="390"/>
                    </a:lnTo>
                    <a:lnTo>
                      <a:pt x="1566" y="384"/>
                    </a:lnTo>
                    <a:lnTo>
                      <a:pt x="1572" y="378"/>
                    </a:lnTo>
                    <a:lnTo>
                      <a:pt x="1578" y="372"/>
                    </a:lnTo>
                    <a:lnTo>
                      <a:pt x="1582" y="360"/>
                    </a:lnTo>
                    <a:lnTo>
                      <a:pt x="1582" y="356"/>
                    </a:lnTo>
                    <a:lnTo>
                      <a:pt x="1360" y="0"/>
                    </a:lnTo>
                    <a:close/>
                  </a:path>
                </a:pathLst>
              </a:custGeom>
              <a:grpFill/>
              <a:ln>
                <a:noFill/>
              </a:ln>
            </p:spPr>
            <p:txBody>
              <a:bodyPr vert="horz" wrap="square" lIns="45720" tIns="22860" rIns="45720" bIns="22860" numCol="1" anchor="t" anchorCtr="0" compatLnSpc="1">
                <a:prstTxWarp prst="textNoShape">
                  <a:avLst/>
                </a:prstTxWarp>
              </a:bodyPr>
              <a:lstStyle/>
              <a:p>
                <a:pPr defTabSz="914217"/>
                <a:endParaRPr lang="en-AU">
                  <a:solidFill>
                    <a:prstClr val="black"/>
                  </a:solidFill>
                  <a:latin typeface="Calibri" panose="020F0502020204030204" pitchFamily="34" charset="0"/>
                  <a:cs typeface="Calibri" panose="020F0502020204030204" pitchFamily="34" charset="0"/>
                  <a:sym typeface="+mn-lt"/>
                </a:endParaRPr>
              </a:p>
            </p:txBody>
          </p:sp>
          <p:sp>
            <p:nvSpPr>
              <p:cNvPr id="70" name="Freeform 12">
                <a:extLst>
                  <a:ext uri="{FF2B5EF4-FFF2-40B4-BE49-F238E27FC236}">
                    <a16:creationId xmlns:a16="http://schemas.microsoft.com/office/drawing/2014/main" id="{3B79D7B1-F84B-486C-8291-42A826B985D0}"/>
                  </a:ext>
                </a:extLst>
              </p:cNvPr>
              <p:cNvSpPr>
                <a:spLocks/>
              </p:cNvSpPr>
              <p:nvPr/>
            </p:nvSpPr>
            <p:spPr bwMode="auto">
              <a:xfrm>
                <a:off x="10928350" y="4446588"/>
                <a:ext cx="2520950" cy="174625"/>
              </a:xfrm>
              <a:custGeom>
                <a:avLst/>
                <a:gdLst>
                  <a:gd name="T0" fmla="*/ 1578 w 1588"/>
                  <a:gd name="T1" fmla="*/ 0 h 110"/>
                  <a:gd name="T2" fmla="*/ 10 w 1588"/>
                  <a:gd name="T3" fmla="*/ 0 h 110"/>
                  <a:gd name="T4" fmla="*/ 2 w 1588"/>
                  <a:gd name="T5" fmla="*/ 10 h 110"/>
                  <a:gd name="T6" fmla="*/ 2 w 1588"/>
                  <a:gd name="T7" fmla="*/ 10 h 110"/>
                  <a:gd name="T8" fmla="*/ 0 w 1588"/>
                  <a:gd name="T9" fmla="*/ 26 h 110"/>
                  <a:gd name="T10" fmla="*/ 0 w 1588"/>
                  <a:gd name="T11" fmla="*/ 42 h 110"/>
                  <a:gd name="T12" fmla="*/ 0 w 1588"/>
                  <a:gd name="T13" fmla="*/ 60 h 110"/>
                  <a:gd name="T14" fmla="*/ 2 w 1588"/>
                  <a:gd name="T15" fmla="*/ 78 h 110"/>
                  <a:gd name="T16" fmla="*/ 4 w 1588"/>
                  <a:gd name="T17" fmla="*/ 86 h 110"/>
                  <a:gd name="T18" fmla="*/ 8 w 1588"/>
                  <a:gd name="T19" fmla="*/ 94 h 110"/>
                  <a:gd name="T20" fmla="*/ 14 w 1588"/>
                  <a:gd name="T21" fmla="*/ 100 h 110"/>
                  <a:gd name="T22" fmla="*/ 20 w 1588"/>
                  <a:gd name="T23" fmla="*/ 104 h 110"/>
                  <a:gd name="T24" fmla="*/ 28 w 1588"/>
                  <a:gd name="T25" fmla="*/ 108 h 110"/>
                  <a:gd name="T26" fmla="*/ 36 w 1588"/>
                  <a:gd name="T27" fmla="*/ 110 h 110"/>
                  <a:gd name="T28" fmla="*/ 36 w 1588"/>
                  <a:gd name="T29" fmla="*/ 110 h 110"/>
                  <a:gd name="T30" fmla="*/ 790 w 1588"/>
                  <a:gd name="T31" fmla="*/ 110 h 110"/>
                  <a:gd name="T32" fmla="*/ 794 w 1588"/>
                  <a:gd name="T33" fmla="*/ 110 h 110"/>
                  <a:gd name="T34" fmla="*/ 796 w 1588"/>
                  <a:gd name="T35" fmla="*/ 110 h 110"/>
                  <a:gd name="T36" fmla="*/ 796 w 1588"/>
                  <a:gd name="T37" fmla="*/ 110 h 110"/>
                  <a:gd name="T38" fmla="*/ 1550 w 1588"/>
                  <a:gd name="T39" fmla="*/ 110 h 110"/>
                  <a:gd name="T40" fmla="*/ 1550 w 1588"/>
                  <a:gd name="T41" fmla="*/ 110 h 110"/>
                  <a:gd name="T42" fmla="*/ 1560 w 1588"/>
                  <a:gd name="T43" fmla="*/ 108 h 110"/>
                  <a:gd name="T44" fmla="*/ 1568 w 1588"/>
                  <a:gd name="T45" fmla="*/ 104 h 110"/>
                  <a:gd name="T46" fmla="*/ 1574 w 1588"/>
                  <a:gd name="T47" fmla="*/ 100 h 110"/>
                  <a:gd name="T48" fmla="*/ 1580 w 1588"/>
                  <a:gd name="T49" fmla="*/ 94 h 110"/>
                  <a:gd name="T50" fmla="*/ 1584 w 1588"/>
                  <a:gd name="T51" fmla="*/ 86 h 110"/>
                  <a:gd name="T52" fmla="*/ 1586 w 1588"/>
                  <a:gd name="T53" fmla="*/ 78 h 110"/>
                  <a:gd name="T54" fmla="*/ 1588 w 1588"/>
                  <a:gd name="T55" fmla="*/ 60 h 110"/>
                  <a:gd name="T56" fmla="*/ 1588 w 1588"/>
                  <a:gd name="T57" fmla="*/ 42 h 110"/>
                  <a:gd name="T58" fmla="*/ 1588 w 1588"/>
                  <a:gd name="T59" fmla="*/ 26 h 110"/>
                  <a:gd name="T60" fmla="*/ 1584 w 1588"/>
                  <a:gd name="T61" fmla="*/ 10 h 110"/>
                  <a:gd name="T62" fmla="*/ 1578 w 1588"/>
                  <a:gd name="T63"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88" h="110">
                    <a:moveTo>
                      <a:pt x="1578" y="0"/>
                    </a:moveTo>
                    <a:lnTo>
                      <a:pt x="10" y="0"/>
                    </a:lnTo>
                    <a:lnTo>
                      <a:pt x="2" y="10"/>
                    </a:lnTo>
                    <a:lnTo>
                      <a:pt x="2" y="10"/>
                    </a:lnTo>
                    <a:lnTo>
                      <a:pt x="0" y="26"/>
                    </a:lnTo>
                    <a:lnTo>
                      <a:pt x="0" y="42"/>
                    </a:lnTo>
                    <a:lnTo>
                      <a:pt x="0" y="60"/>
                    </a:lnTo>
                    <a:lnTo>
                      <a:pt x="2" y="78"/>
                    </a:lnTo>
                    <a:lnTo>
                      <a:pt x="4" y="86"/>
                    </a:lnTo>
                    <a:lnTo>
                      <a:pt x="8" y="94"/>
                    </a:lnTo>
                    <a:lnTo>
                      <a:pt x="14" y="100"/>
                    </a:lnTo>
                    <a:lnTo>
                      <a:pt x="20" y="104"/>
                    </a:lnTo>
                    <a:lnTo>
                      <a:pt x="28" y="108"/>
                    </a:lnTo>
                    <a:lnTo>
                      <a:pt x="36" y="110"/>
                    </a:lnTo>
                    <a:lnTo>
                      <a:pt x="36" y="110"/>
                    </a:lnTo>
                    <a:lnTo>
                      <a:pt x="790" y="110"/>
                    </a:lnTo>
                    <a:lnTo>
                      <a:pt x="794" y="110"/>
                    </a:lnTo>
                    <a:lnTo>
                      <a:pt x="796" y="110"/>
                    </a:lnTo>
                    <a:lnTo>
                      <a:pt x="796" y="110"/>
                    </a:lnTo>
                    <a:lnTo>
                      <a:pt x="1550" y="110"/>
                    </a:lnTo>
                    <a:lnTo>
                      <a:pt x="1550" y="110"/>
                    </a:lnTo>
                    <a:lnTo>
                      <a:pt x="1560" y="108"/>
                    </a:lnTo>
                    <a:lnTo>
                      <a:pt x="1568" y="104"/>
                    </a:lnTo>
                    <a:lnTo>
                      <a:pt x="1574" y="100"/>
                    </a:lnTo>
                    <a:lnTo>
                      <a:pt x="1580" y="94"/>
                    </a:lnTo>
                    <a:lnTo>
                      <a:pt x="1584" y="86"/>
                    </a:lnTo>
                    <a:lnTo>
                      <a:pt x="1586" y="78"/>
                    </a:lnTo>
                    <a:lnTo>
                      <a:pt x="1588" y="60"/>
                    </a:lnTo>
                    <a:lnTo>
                      <a:pt x="1588" y="42"/>
                    </a:lnTo>
                    <a:lnTo>
                      <a:pt x="1588" y="26"/>
                    </a:lnTo>
                    <a:lnTo>
                      <a:pt x="1584" y="10"/>
                    </a:lnTo>
                    <a:lnTo>
                      <a:pt x="1578" y="0"/>
                    </a:lnTo>
                    <a:close/>
                  </a:path>
                </a:pathLst>
              </a:custGeom>
              <a:grpFill/>
              <a:ln>
                <a:noFill/>
              </a:ln>
            </p:spPr>
            <p:txBody>
              <a:bodyPr vert="horz" wrap="square" lIns="45720" tIns="22860" rIns="45720" bIns="22860" numCol="1" anchor="t" anchorCtr="0" compatLnSpc="1">
                <a:prstTxWarp prst="textNoShape">
                  <a:avLst/>
                </a:prstTxWarp>
              </a:bodyPr>
              <a:lstStyle/>
              <a:p>
                <a:pPr defTabSz="914217"/>
                <a:endParaRPr lang="en-AU">
                  <a:solidFill>
                    <a:prstClr val="black"/>
                  </a:solidFill>
                  <a:latin typeface="Calibri" panose="020F0502020204030204" pitchFamily="34" charset="0"/>
                  <a:cs typeface="Calibri" panose="020F0502020204030204" pitchFamily="34" charset="0"/>
                  <a:sym typeface="+mn-lt"/>
                </a:endParaRPr>
              </a:p>
            </p:txBody>
          </p:sp>
        </p:grpSp>
      </p:grpSp>
      <p:sp>
        <p:nvSpPr>
          <p:cNvPr id="77" name="Freeform 41">
            <a:extLst>
              <a:ext uri="{FF2B5EF4-FFF2-40B4-BE49-F238E27FC236}">
                <a16:creationId xmlns:a16="http://schemas.microsoft.com/office/drawing/2014/main" id="{CA24C5C1-B4ED-4537-8951-C27CBD026F95}"/>
              </a:ext>
            </a:extLst>
          </p:cNvPr>
          <p:cNvSpPr>
            <a:spLocks/>
          </p:cNvSpPr>
          <p:nvPr/>
        </p:nvSpPr>
        <p:spPr bwMode="auto">
          <a:xfrm>
            <a:off x="5829097" y="1684489"/>
            <a:ext cx="767428" cy="1758727"/>
          </a:xfrm>
          <a:custGeom>
            <a:avLst/>
            <a:gdLst>
              <a:gd name="connsiteX0" fmla="*/ 758825 w 2819400"/>
              <a:gd name="connsiteY0" fmla="*/ 1717675 h 6372225"/>
              <a:gd name="connsiteX1" fmla="*/ 749300 w 2819400"/>
              <a:gd name="connsiteY1" fmla="*/ 1720850 h 6372225"/>
              <a:gd name="connsiteX2" fmla="*/ 742950 w 2819400"/>
              <a:gd name="connsiteY2" fmla="*/ 1724025 h 6372225"/>
              <a:gd name="connsiteX3" fmla="*/ 727075 w 2819400"/>
              <a:gd name="connsiteY3" fmla="*/ 1736725 h 6372225"/>
              <a:gd name="connsiteX4" fmla="*/ 717550 w 2819400"/>
              <a:gd name="connsiteY4" fmla="*/ 1752600 h 6372225"/>
              <a:gd name="connsiteX5" fmla="*/ 711200 w 2819400"/>
              <a:gd name="connsiteY5" fmla="*/ 1768475 h 6372225"/>
              <a:gd name="connsiteX6" fmla="*/ 704850 w 2819400"/>
              <a:gd name="connsiteY6" fmla="*/ 1784350 h 6372225"/>
              <a:gd name="connsiteX7" fmla="*/ 701675 w 2819400"/>
              <a:gd name="connsiteY7" fmla="*/ 1835150 h 6372225"/>
              <a:gd name="connsiteX8" fmla="*/ 695325 w 2819400"/>
              <a:gd name="connsiteY8" fmla="*/ 1885950 h 6372225"/>
              <a:gd name="connsiteX9" fmla="*/ 682625 w 2819400"/>
              <a:gd name="connsiteY9" fmla="*/ 1936750 h 6372225"/>
              <a:gd name="connsiteX10" fmla="*/ 666750 w 2819400"/>
              <a:gd name="connsiteY10" fmla="*/ 1981200 h 6372225"/>
              <a:gd name="connsiteX11" fmla="*/ 638175 w 2819400"/>
              <a:gd name="connsiteY11" fmla="*/ 2041525 h 6372225"/>
              <a:gd name="connsiteX12" fmla="*/ 609600 w 2819400"/>
              <a:gd name="connsiteY12" fmla="*/ 2092325 h 6372225"/>
              <a:gd name="connsiteX13" fmla="*/ 581025 w 2819400"/>
              <a:gd name="connsiteY13" fmla="*/ 2139950 h 6372225"/>
              <a:gd name="connsiteX14" fmla="*/ 549275 w 2819400"/>
              <a:gd name="connsiteY14" fmla="*/ 2178050 h 6372225"/>
              <a:gd name="connsiteX15" fmla="*/ 523875 w 2819400"/>
              <a:gd name="connsiteY15" fmla="*/ 2209800 h 6372225"/>
              <a:gd name="connsiteX16" fmla="*/ 504825 w 2819400"/>
              <a:gd name="connsiteY16" fmla="*/ 2235200 h 6372225"/>
              <a:gd name="connsiteX17" fmla="*/ 482600 w 2819400"/>
              <a:gd name="connsiteY17" fmla="*/ 2254250 h 6372225"/>
              <a:gd name="connsiteX18" fmla="*/ 508000 w 2819400"/>
              <a:gd name="connsiteY18" fmla="*/ 2257425 h 6372225"/>
              <a:gd name="connsiteX19" fmla="*/ 542925 w 2819400"/>
              <a:gd name="connsiteY19" fmla="*/ 2257425 h 6372225"/>
              <a:gd name="connsiteX20" fmla="*/ 581025 w 2819400"/>
              <a:gd name="connsiteY20" fmla="*/ 2254250 h 6372225"/>
              <a:gd name="connsiteX21" fmla="*/ 596900 w 2819400"/>
              <a:gd name="connsiteY21" fmla="*/ 2247900 h 6372225"/>
              <a:gd name="connsiteX22" fmla="*/ 609600 w 2819400"/>
              <a:gd name="connsiteY22" fmla="*/ 2244725 h 6372225"/>
              <a:gd name="connsiteX23" fmla="*/ 622300 w 2819400"/>
              <a:gd name="connsiteY23" fmla="*/ 2235200 h 6372225"/>
              <a:gd name="connsiteX24" fmla="*/ 638175 w 2819400"/>
              <a:gd name="connsiteY24" fmla="*/ 2228850 h 6372225"/>
              <a:gd name="connsiteX25" fmla="*/ 682625 w 2819400"/>
              <a:gd name="connsiteY25" fmla="*/ 2219325 h 6372225"/>
              <a:gd name="connsiteX26" fmla="*/ 736600 w 2819400"/>
              <a:gd name="connsiteY26" fmla="*/ 2209800 h 6372225"/>
              <a:gd name="connsiteX27" fmla="*/ 752475 w 2819400"/>
              <a:gd name="connsiteY27" fmla="*/ 2184400 h 6372225"/>
              <a:gd name="connsiteX28" fmla="*/ 771525 w 2819400"/>
              <a:gd name="connsiteY28" fmla="*/ 2143125 h 6372225"/>
              <a:gd name="connsiteX29" fmla="*/ 790575 w 2819400"/>
              <a:gd name="connsiteY29" fmla="*/ 2098675 h 6372225"/>
              <a:gd name="connsiteX30" fmla="*/ 806450 w 2819400"/>
              <a:gd name="connsiteY30" fmla="*/ 2047875 h 6372225"/>
              <a:gd name="connsiteX31" fmla="*/ 819150 w 2819400"/>
              <a:gd name="connsiteY31" fmla="*/ 2000250 h 6372225"/>
              <a:gd name="connsiteX32" fmla="*/ 835025 w 2819400"/>
              <a:gd name="connsiteY32" fmla="*/ 1917700 h 6372225"/>
              <a:gd name="connsiteX33" fmla="*/ 841375 w 2819400"/>
              <a:gd name="connsiteY33" fmla="*/ 1885950 h 6372225"/>
              <a:gd name="connsiteX34" fmla="*/ 831850 w 2819400"/>
              <a:gd name="connsiteY34" fmla="*/ 1863725 h 6372225"/>
              <a:gd name="connsiteX35" fmla="*/ 822325 w 2819400"/>
              <a:gd name="connsiteY35" fmla="*/ 1841500 h 6372225"/>
              <a:gd name="connsiteX36" fmla="*/ 812800 w 2819400"/>
              <a:gd name="connsiteY36" fmla="*/ 1790700 h 6372225"/>
              <a:gd name="connsiteX37" fmla="*/ 806450 w 2819400"/>
              <a:gd name="connsiteY37" fmla="*/ 1752600 h 6372225"/>
              <a:gd name="connsiteX38" fmla="*/ 803275 w 2819400"/>
              <a:gd name="connsiteY38" fmla="*/ 1733550 h 6372225"/>
              <a:gd name="connsiteX39" fmla="*/ 790575 w 2819400"/>
              <a:gd name="connsiteY39" fmla="*/ 1727200 h 6372225"/>
              <a:gd name="connsiteX40" fmla="*/ 777875 w 2819400"/>
              <a:gd name="connsiteY40" fmla="*/ 1720850 h 6372225"/>
              <a:gd name="connsiteX41" fmla="*/ 768350 w 2819400"/>
              <a:gd name="connsiteY41" fmla="*/ 1717675 h 6372225"/>
              <a:gd name="connsiteX42" fmla="*/ 1400175 w 2819400"/>
              <a:gd name="connsiteY42" fmla="*/ 0 h 6372225"/>
              <a:gd name="connsiteX43" fmla="*/ 1450975 w 2819400"/>
              <a:gd name="connsiteY43" fmla="*/ 3175 h 6372225"/>
              <a:gd name="connsiteX44" fmla="*/ 1485900 w 2819400"/>
              <a:gd name="connsiteY44" fmla="*/ 9525 h 6372225"/>
              <a:gd name="connsiteX45" fmla="*/ 1520825 w 2819400"/>
              <a:gd name="connsiteY45" fmla="*/ 19050 h 6372225"/>
              <a:gd name="connsiteX46" fmla="*/ 1562100 w 2819400"/>
              <a:gd name="connsiteY46" fmla="*/ 34925 h 6372225"/>
              <a:gd name="connsiteX47" fmla="*/ 1603375 w 2819400"/>
              <a:gd name="connsiteY47" fmla="*/ 53975 h 6372225"/>
              <a:gd name="connsiteX48" fmla="*/ 1641475 w 2819400"/>
              <a:gd name="connsiteY48" fmla="*/ 79375 h 6372225"/>
              <a:gd name="connsiteX49" fmla="*/ 1660525 w 2819400"/>
              <a:gd name="connsiteY49" fmla="*/ 98425 h 6372225"/>
              <a:gd name="connsiteX50" fmla="*/ 1679575 w 2819400"/>
              <a:gd name="connsiteY50" fmla="*/ 114300 h 6372225"/>
              <a:gd name="connsiteX51" fmla="*/ 1695450 w 2819400"/>
              <a:gd name="connsiteY51" fmla="*/ 136525 h 6372225"/>
              <a:gd name="connsiteX52" fmla="*/ 1711325 w 2819400"/>
              <a:gd name="connsiteY52" fmla="*/ 158750 h 6372225"/>
              <a:gd name="connsiteX53" fmla="*/ 1727200 w 2819400"/>
              <a:gd name="connsiteY53" fmla="*/ 184150 h 6372225"/>
              <a:gd name="connsiteX54" fmla="*/ 1739900 w 2819400"/>
              <a:gd name="connsiteY54" fmla="*/ 212725 h 6372225"/>
              <a:gd name="connsiteX55" fmla="*/ 1752600 w 2819400"/>
              <a:gd name="connsiteY55" fmla="*/ 241300 h 6372225"/>
              <a:gd name="connsiteX56" fmla="*/ 1762125 w 2819400"/>
              <a:gd name="connsiteY56" fmla="*/ 276225 h 6372225"/>
              <a:gd name="connsiteX57" fmla="*/ 1768475 w 2819400"/>
              <a:gd name="connsiteY57" fmla="*/ 311150 h 6372225"/>
              <a:gd name="connsiteX58" fmla="*/ 1774825 w 2819400"/>
              <a:gd name="connsiteY58" fmla="*/ 352425 h 6372225"/>
              <a:gd name="connsiteX59" fmla="*/ 1778000 w 2819400"/>
              <a:gd name="connsiteY59" fmla="*/ 393700 h 6372225"/>
              <a:gd name="connsiteX60" fmla="*/ 1778000 w 2819400"/>
              <a:gd name="connsiteY60" fmla="*/ 438150 h 6372225"/>
              <a:gd name="connsiteX61" fmla="*/ 1778000 w 2819400"/>
              <a:gd name="connsiteY61" fmla="*/ 488950 h 6372225"/>
              <a:gd name="connsiteX62" fmla="*/ 1771650 w 2819400"/>
              <a:gd name="connsiteY62" fmla="*/ 539750 h 6372225"/>
              <a:gd name="connsiteX63" fmla="*/ 1778000 w 2819400"/>
              <a:gd name="connsiteY63" fmla="*/ 539750 h 6372225"/>
              <a:gd name="connsiteX64" fmla="*/ 1787525 w 2819400"/>
              <a:gd name="connsiteY64" fmla="*/ 542925 h 6372225"/>
              <a:gd name="connsiteX65" fmla="*/ 1793875 w 2819400"/>
              <a:gd name="connsiteY65" fmla="*/ 546100 h 6372225"/>
              <a:gd name="connsiteX66" fmla="*/ 1803400 w 2819400"/>
              <a:gd name="connsiteY66" fmla="*/ 552450 h 6372225"/>
              <a:gd name="connsiteX67" fmla="*/ 1809750 w 2819400"/>
              <a:gd name="connsiteY67" fmla="*/ 561975 h 6372225"/>
              <a:gd name="connsiteX68" fmla="*/ 1812925 w 2819400"/>
              <a:gd name="connsiteY68" fmla="*/ 577850 h 6372225"/>
              <a:gd name="connsiteX69" fmla="*/ 1812925 w 2819400"/>
              <a:gd name="connsiteY69" fmla="*/ 596900 h 6372225"/>
              <a:gd name="connsiteX70" fmla="*/ 1838325 w 2819400"/>
              <a:gd name="connsiteY70" fmla="*/ 590550 h 6372225"/>
              <a:gd name="connsiteX71" fmla="*/ 1863725 w 2819400"/>
              <a:gd name="connsiteY71" fmla="*/ 590550 h 6372225"/>
              <a:gd name="connsiteX72" fmla="*/ 1892300 w 2819400"/>
              <a:gd name="connsiteY72" fmla="*/ 590550 h 6372225"/>
              <a:gd name="connsiteX73" fmla="*/ 1911350 w 2819400"/>
              <a:gd name="connsiteY73" fmla="*/ 587375 h 6372225"/>
              <a:gd name="connsiteX74" fmla="*/ 1936750 w 2819400"/>
              <a:gd name="connsiteY74" fmla="*/ 581025 h 6372225"/>
              <a:gd name="connsiteX75" fmla="*/ 2006600 w 2819400"/>
              <a:gd name="connsiteY75" fmla="*/ 558800 h 6372225"/>
              <a:gd name="connsiteX76" fmla="*/ 2044700 w 2819400"/>
              <a:gd name="connsiteY76" fmla="*/ 546100 h 6372225"/>
              <a:gd name="connsiteX77" fmla="*/ 2085975 w 2819400"/>
              <a:gd name="connsiteY77" fmla="*/ 536575 h 6372225"/>
              <a:gd name="connsiteX78" fmla="*/ 2127250 w 2819400"/>
              <a:gd name="connsiteY78" fmla="*/ 533400 h 6372225"/>
              <a:gd name="connsiteX79" fmla="*/ 2168525 w 2819400"/>
              <a:gd name="connsiteY79" fmla="*/ 533400 h 6372225"/>
              <a:gd name="connsiteX80" fmla="*/ 2187575 w 2819400"/>
              <a:gd name="connsiteY80" fmla="*/ 523875 h 6372225"/>
              <a:gd name="connsiteX81" fmla="*/ 2238375 w 2819400"/>
              <a:gd name="connsiteY81" fmla="*/ 504825 h 6372225"/>
              <a:gd name="connsiteX82" fmla="*/ 2317750 w 2819400"/>
              <a:gd name="connsiteY82" fmla="*/ 479425 h 6372225"/>
              <a:gd name="connsiteX83" fmla="*/ 2362200 w 2819400"/>
              <a:gd name="connsiteY83" fmla="*/ 466725 h 6372225"/>
              <a:gd name="connsiteX84" fmla="*/ 2406650 w 2819400"/>
              <a:gd name="connsiteY84" fmla="*/ 457200 h 6372225"/>
              <a:gd name="connsiteX85" fmla="*/ 2457450 w 2819400"/>
              <a:gd name="connsiteY85" fmla="*/ 450850 h 6372225"/>
              <a:gd name="connsiteX86" fmla="*/ 2505075 w 2819400"/>
              <a:gd name="connsiteY86" fmla="*/ 444500 h 6372225"/>
              <a:gd name="connsiteX87" fmla="*/ 2552700 w 2819400"/>
              <a:gd name="connsiteY87" fmla="*/ 447675 h 6372225"/>
              <a:gd name="connsiteX88" fmla="*/ 2600325 w 2819400"/>
              <a:gd name="connsiteY88" fmla="*/ 454025 h 6372225"/>
              <a:gd name="connsiteX89" fmla="*/ 2622550 w 2819400"/>
              <a:gd name="connsiteY89" fmla="*/ 460375 h 6372225"/>
              <a:gd name="connsiteX90" fmla="*/ 2644775 w 2819400"/>
              <a:gd name="connsiteY90" fmla="*/ 466725 h 6372225"/>
              <a:gd name="connsiteX91" fmla="*/ 2663825 w 2819400"/>
              <a:gd name="connsiteY91" fmla="*/ 476250 h 6372225"/>
              <a:gd name="connsiteX92" fmla="*/ 2682875 w 2819400"/>
              <a:gd name="connsiteY92" fmla="*/ 488950 h 6372225"/>
              <a:gd name="connsiteX93" fmla="*/ 2698750 w 2819400"/>
              <a:gd name="connsiteY93" fmla="*/ 501650 h 6372225"/>
              <a:gd name="connsiteX94" fmla="*/ 2717800 w 2819400"/>
              <a:gd name="connsiteY94" fmla="*/ 517525 h 6372225"/>
              <a:gd name="connsiteX95" fmla="*/ 2730500 w 2819400"/>
              <a:gd name="connsiteY95" fmla="*/ 536575 h 6372225"/>
              <a:gd name="connsiteX96" fmla="*/ 2743200 w 2819400"/>
              <a:gd name="connsiteY96" fmla="*/ 555625 h 6372225"/>
              <a:gd name="connsiteX97" fmla="*/ 2746375 w 2819400"/>
              <a:gd name="connsiteY97" fmla="*/ 577850 h 6372225"/>
              <a:gd name="connsiteX98" fmla="*/ 2755900 w 2819400"/>
              <a:gd name="connsiteY98" fmla="*/ 628650 h 6372225"/>
              <a:gd name="connsiteX99" fmla="*/ 2768600 w 2819400"/>
              <a:gd name="connsiteY99" fmla="*/ 695325 h 6372225"/>
              <a:gd name="connsiteX100" fmla="*/ 2781300 w 2819400"/>
              <a:gd name="connsiteY100" fmla="*/ 727075 h 6372225"/>
              <a:gd name="connsiteX101" fmla="*/ 2794000 w 2819400"/>
              <a:gd name="connsiteY101" fmla="*/ 758825 h 6372225"/>
              <a:gd name="connsiteX102" fmla="*/ 2803525 w 2819400"/>
              <a:gd name="connsiteY102" fmla="*/ 812800 h 6372225"/>
              <a:gd name="connsiteX103" fmla="*/ 2809875 w 2819400"/>
              <a:gd name="connsiteY103" fmla="*/ 873125 h 6372225"/>
              <a:gd name="connsiteX104" fmla="*/ 2816225 w 2819400"/>
              <a:gd name="connsiteY104" fmla="*/ 958850 h 6372225"/>
              <a:gd name="connsiteX105" fmla="*/ 2819400 w 2819400"/>
              <a:gd name="connsiteY105" fmla="*/ 1060450 h 6372225"/>
              <a:gd name="connsiteX106" fmla="*/ 2819400 w 2819400"/>
              <a:gd name="connsiteY106" fmla="*/ 1117600 h 6372225"/>
              <a:gd name="connsiteX107" fmla="*/ 2816225 w 2819400"/>
              <a:gd name="connsiteY107" fmla="*/ 1177925 h 6372225"/>
              <a:gd name="connsiteX108" fmla="*/ 2809875 w 2819400"/>
              <a:gd name="connsiteY108" fmla="*/ 1244600 h 6372225"/>
              <a:gd name="connsiteX109" fmla="*/ 2803525 w 2819400"/>
              <a:gd name="connsiteY109" fmla="*/ 1311275 h 6372225"/>
              <a:gd name="connsiteX110" fmla="*/ 2790825 w 2819400"/>
              <a:gd name="connsiteY110" fmla="*/ 1381125 h 6372225"/>
              <a:gd name="connsiteX111" fmla="*/ 2778125 w 2819400"/>
              <a:gd name="connsiteY111" fmla="*/ 1457325 h 6372225"/>
              <a:gd name="connsiteX112" fmla="*/ 2787650 w 2819400"/>
              <a:gd name="connsiteY112" fmla="*/ 1555750 h 6372225"/>
              <a:gd name="connsiteX113" fmla="*/ 2790825 w 2819400"/>
              <a:gd name="connsiteY113" fmla="*/ 1641475 h 6372225"/>
              <a:gd name="connsiteX114" fmla="*/ 2790825 w 2819400"/>
              <a:gd name="connsiteY114" fmla="*/ 1679575 h 6372225"/>
              <a:gd name="connsiteX115" fmla="*/ 2790825 w 2819400"/>
              <a:gd name="connsiteY115" fmla="*/ 1714500 h 6372225"/>
              <a:gd name="connsiteX116" fmla="*/ 2787650 w 2819400"/>
              <a:gd name="connsiteY116" fmla="*/ 1800225 h 6372225"/>
              <a:gd name="connsiteX117" fmla="*/ 2784475 w 2819400"/>
              <a:gd name="connsiteY117" fmla="*/ 1908175 h 6372225"/>
              <a:gd name="connsiteX118" fmla="*/ 2781300 w 2819400"/>
              <a:gd name="connsiteY118" fmla="*/ 1958975 h 6372225"/>
              <a:gd name="connsiteX119" fmla="*/ 2774950 w 2819400"/>
              <a:gd name="connsiteY119" fmla="*/ 2009775 h 6372225"/>
              <a:gd name="connsiteX120" fmla="*/ 2762250 w 2819400"/>
              <a:gd name="connsiteY120" fmla="*/ 2047875 h 6372225"/>
              <a:gd name="connsiteX121" fmla="*/ 2755900 w 2819400"/>
              <a:gd name="connsiteY121" fmla="*/ 2063750 h 6372225"/>
              <a:gd name="connsiteX122" fmla="*/ 2746375 w 2819400"/>
              <a:gd name="connsiteY122" fmla="*/ 2076450 h 6372225"/>
              <a:gd name="connsiteX123" fmla="*/ 2670175 w 2819400"/>
              <a:gd name="connsiteY123" fmla="*/ 2159000 h 6372225"/>
              <a:gd name="connsiteX124" fmla="*/ 2628900 w 2819400"/>
              <a:gd name="connsiteY124" fmla="*/ 2200275 h 6372225"/>
              <a:gd name="connsiteX125" fmla="*/ 2597150 w 2819400"/>
              <a:gd name="connsiteY125" fmla="*/ 2228850 h 6372225"/>
              <a:gd name="connsiteX126" fmla="*/ 2571750 w 2819400"/>
              <a:gd name="connsiteY126" fmla="*/ 2247900 h 6372225"/>
              <a:gd name="connsiteX127" fmla="*/ 2555875 w 2819400"/>
              <a:gd name="connsiteY127" fmla="*/ 2251075 h 6372225"/>
              <a:gd name="connsiteX128" fmla="*/ 2536825 w 2819400"/>
              <a:gd name="connsiteY128" fmla="*/ 2254250 h 6372225"/>
              <a:gd name="connsiteX129" fmla="*/ 2514600 w 2819400"/>
              <a:gd name="connsiteY129" fmla="*/ 2257425 h 6372225"/>
              <a:gd name="connsiteX130" fmla="*/ 2492375 w 2819400"/>
              <a:gd name="connsiteY130" fmla="*/ 2257425 h 6372225"/>
              <a:gd name="connsiteX131" fmla="*/ 2479675 w 2819400"/>
              <a:gd name="connsiteY131" fmla="*/ 2254250 h 6372225"/>
              <a:gd name="connsiteX132" fmla="*/ 2476500 w 2819400"/>
              <a:gd name="connsiteY132" fmla="*/ 2251075 h 6372225"/>
              <a:gd name="connsiteX133" fmla="*/ 2476500 w 2819400"/>
              <a:gd name="connsiteY133" fmla="*/ 2247900 h 6372225"/>
              <a:gd name="connsiteX134" fmla="*/ 2479675 w 2819400"/>
              <a:gd name="connsiteY134" fmla="*/ 2241550 h 6372225"/>
              <a:gd name="connsiteX135" fmla="*/ 2489200 w 2819400"/>
              <a:gd name="connsiteY135" fmla="*/ 2232025 h 6372225"/>
              <a:gd name="connsiteX136" fmla="*/ 2520950 w 2819400"/>
              <a:gd name="connsiteY136" fmla="*/ 2212975 h 6372225"/>
              <a:gd name="connsiteX137" fmla="*/ 2498725 w 2819400"/>
              <a:gd name="connsiteY137" fmla="*/ 2203450 h 6372225"/>
              <a:gd name="connsiteX138" fmla="*/ 2479675 w 2819400"/>
              <a:gd name="connsiteY138" fmla="*/ 2193925 h 6372225"/>
              <a:gd name="connsiteX139" fmla="*/ 2457450 w 2819400"/>
              <a:gd name="connsiteY139" fmla="*/ 2181225 h 6372225"/>
              <a:gd name="connsiteX140" fmla="*/ 2444750 w 2819400"/>
              <a:gd name="connsiteY140" fmla="*/ 2168525 h 6372225"/>
              <a:gd name="connsiteX141" fmla="*/ 2441575 w 2819400"/>
              <a:gd name="connsiteY141" fmla="*/ 2165350 h 6372225"/>
              <a:gd name="connsiteX142" fmla="*/ 2441575 w 2819400"/>
              <a:gd name="connsiteY142" fmla="*/ 2159000 h 6372225"/>
              <a:gd name="connsiteX143" fmla="*/ 2444750 w 2819400"/>
              <a:gd name="connsiteY143" fmla="*/ 2155825 h 6372225"/>
              <a:gd name="connsiteX144" fmla="*/ 2454275 w 2819400"/>
              <a:gd name="connsiteY144" fmla="*/ 2152650 h 6372225"/>
              <a:gd name="connsiteX145" fmla="*/ 2489200 w 2819400"/>
              <a:gd name="connsiteY145" fmla="*/ 2149475 h 6372225"/>
              <a:gd name="connsiteX146" fmla="*/ 2543175 w 2819400"/>
              <a:gd name="connsiteY146" fmla="*/ 2149475 h 6372225"/>
              <a:gd name="connsiteX147" fmla="*/ 2527300 w 2819400"/>
              <a:gd name="connsiteY147" fmla="*/ 2139950 h 6372225"/>
              <a:gd name="connsiteX148" fmla="*/ 2492375 w 2819400"/>
              <a:gd name="connsiteY148" fmla="*/ 2117725 h 6372225"/>
              <a:gd name="connsiteX149" fmla="*/ 2479675 w 2819400"/>
              <a:gd name="connsiteY149" fmla="*/ 2108200 h 6372225"/>
              <a:gd name="connsiteX150" fmla="*/ 2473325 w 2819400"/>
              <a:gd name="connsiteY150" fmla="*/ 2098675 h 6372225"/>
              <a:gd name="connsiteX151" fmla="*/ 2476500 w 2819400"/>
              <a:gd name="connsiteY151" fmla="*/ 2095500 h 6372225"/>
              <a:gd name="connsiteX152" fmla="*/ 2479675 w 2819400"/>
              <a:gd name="connsiteY152" fmla="*/ 2092325 h 6372225"/>
              <a:gd name="connsiteX153" fmla="*/ 2498725 w 2819400"/>
              <a:gd name="connsiteY153" fmla="*/ 2089150 h 6372225"/>
              <a:gd name="connsiteX154" fmla="*/ 2511425 w 2819400"/>
              <a:gd name="connsiteY154" fmla="*/ 2092325 h 6372225"/>
              <a:gd name="connsiteX155" fmla="*/ 2543175 w 2819400"/>
              <a:gd name="connsiteY155" fmla="*/ 2098675 h 6372225"/>
              <a:gd name="connsiteX156" fmla="*/ 2559050 w 2819400"/>
              <a:gd name="connsiteY156" fmla="*/ 2101850 h 6372225"/>
              <a:gd name="connsiteX157" fmla="*/ 2578100 w 2819400"/>
              <a:gd name="connsiteY157" fmla="*/ 2101850 h 6372225"/>
              <a:gd name="connsiteX158" fmla="*/ 2593975 w 2819400"/>
              <a:gd name="connsiteY158" fmla="*/ 2101850 h 6372225"/>
              <a:gd name="connsiteX159" fmla="*/ 2603500 w 2819400"/>
              <a:gd name="connsiteY159" fmla="*/ 2095500 h 6372225"/>
              <a:gd name="connsiteX160" fmla="*/ 2600325 w 2819400"/>
              <a:gd name="connsiteY160" fmla="*/ 2085975 h 6372225"/>
              <a:gd name="connsiteX161" fmla="*/ 2587625 w 2819400"/>
              <a:gd name="connsiteY161" fmla="*/ 2063750 h 6372225"/>
              <a:gd name="connsiteX162" fmla="*/ 2578100 w 2819400"/>
              <a:gd name="connsiteY162" fmla="*/ 2054225 h 6372225"/>
              <a:gd name="connsiteX163" fmla="*/ 2568575 w 2819400"/>
              <a:gd name="connsiteY163" fmla="*/ 2044700 h 6372225"/>
              <a:gd name="connsiteX164" fmla="*/ 2555875 w 2819400"/>
              <a:gd name="connsiteY164" fmla="*/ 2038350 h 6372225"/>
              <a:gd name="connsiteX165" fmla="*/ 2543175 w 2819400"/>
              <a:gd name="connsiteY165" fmla="*/ 2035175 h 6372225"/>
              <a:gd name="connsiteX166" fmla="*/ 2540000 w 2819400"/>
              <a:gd name="connsiteY166" fmla="*/ 2028825 h 6372225"/>
              <a:gd name="connsiteX167" fmla="*/ 2536825 w 2819400"/>
              <a:gd name="connsiteY167" fmla="*/ 2019300 h 6372225"/>
              <a:gd name="connsiteX168" fmla="*/ 2536825 w 2819400"/>
              <a:gd name="connsiteY168" fmla="*/ 2012950 h 6372225"/>
              <a:gd name="connsiteX169" fmla="*/ 2540000 w 2819400"/>
              <a:gd name="connsiteY169" fmla="*/ 2006600 h 6372225"/>
              <a:gd name="connsiteX170" fmla="*/ 2549525 w 2819400"/>
              <a:gd name="connsiteY170" fmla="*/ 2003425 h 6372225"/>
              <a:gd name="connsiteX171" fmla="*/ 2571750 w 2819400"/>
              <a:gd name="connsiteY171" fmla="*/ 2006600 h 6372225"/>
              <a:gd name="connsiteX172" fmla="*/ 2600325 w 2819400"/>
              <a:gd name="connsiteY172" fmla="*/ 2016125 h 6372225"/>
              <a:gd name="connsiteX173" fmla="*/ 2603500 w 2819400"/>
              <a:gd name="connsiteY173" fmla="*/ 2003425 h 6372225"/>
              <a:gd name="connsiteX174" fmla="*/ 2603500 w 2819400"/>
              <a:gd name="connsiteY174" fmla="*/ 1987550 h 6372225"/>
              <a:gd name="connsiteX175" fmla="*/ 2600325 w 2819400"/>
              <a:gd name="connsiteY175" fmla="*/ 1971675 h 6372225"/>
              <a:gd name="connsiteX176" fmla="*/ 2590800 w 2819400"/>
              <a:gd name="connsiteY176" fmla="*/ 1955800 h 6372225"/>
              <a:gd name="connsiteX177" fmla="*/ 2584450 w 2819400"/>
              <a:gd name="connsiteY177" fmla="*/ 1946275 h 6372225"/>
              <a:gd name="connsiteX178" fmla="*/ 2578100 w 2819400"/>
              <a:gd name="connsiteY178" fmla="*/ 1939925 h 6372225"/>
              <a:gd name="connsiteX179" fmla="*/ 2565400 w 2819400"/>
              <a:gd name="connsiteY179" fmla="*/ 1936750 h 6372225"/>
              <a:gd name="connsiteX180" fmla="*/ 2552700 w 2819400"/>
              <a:gd name="connsiteY180" fmla="*/ 1933575 h 6372225"/>
              <a:gd name="connsiteX181" fmla="*/ 2536825 w 2819400"/>
              <a:gd name="connsiteY181" fmla="*/ 1930400 h 6372225"/>
              <a:gd name="connsiteX182" fmla="*/ 2517775 w 2819400"/>
              <a:gd name="connsiteY182" fmla="*/ 1930400 h 6372225"/>
              <a:gd name="connsiteX183" fmla="*/ 2508250 w 2819400"/>
              <a:gd name="connsiteY183" fmla="*/ 1930400 h 6372225"/>
              <a:gd name="connsiteX184" fmla="*/ 2486025 w 2819400"/>
              <a:gd name="connsiteY184" fmla="*/ 1936750 h 6372225"/>
              <a:gd name="connsiteX185" fmla="*/ 2473325 w 2819400"/>
              <a:gd name="connsiteY185" fmla="*/ 1943100 h 6372225"/>
              <a:gd name="connsiteX186" fmla="*/ 2460625 w 2819400"/>
              <a:gd name="connsiteY186" fmla="*/ 1949450 h 6372225"/>
              <a:gd name="connsiteX187" fmla="*/ 2447925 w 2819400"/>
              <a:gd name="connsiteY187" fmla="*/ 1955800 h 6372225"/>
              <a:gd name="connsiteX188" fmla="*/ 2438400 w 2819400"/>
              <a:gd name="connsiteY188" fmla="*/ 1968500 h 6372225"/>
              <a:gd name="connsiteX189" fmla="*/ 2416175 w 2819400"/>
              <a:gd name="connsiteY189" fmla="*/ 1984375 h 6372225"/>
              <a:gd name="connsiteX190" fmla="*/ 2390775 w 2819400"/>
              <a:gd name="connsiteY190" fmla="*/ 2000250 h 6372225"/>
              <a:gd name="connsiteX191" fmla="*/ 2365375 w 2819400"/>
              <a:gd name="connsiteY191" fmla="*/ 2016125 h 6372225"/>
              <a:gd name="connsiteX192" fmla="*/ 2339975 w 2819400"/>
              <a:gd name="connsiteY192" fmla="*/ 2022475 h 6372225"/>
              <a:gd name="connsiteX193" fmla="*/ 2327275 w 2819400"/>
              <a:gd name="connsiteY193" fmla="*/ 2022475 h 6372225"/>
              <a:gd name="connsiteX194" fmla="*/ 2320925 w 2819400"/>
              <a:gd name="connsiteY194" fmla="*/ 2019300 h 6372225"/>
              <a:gd name="connsiteX195" fmla="*/ 2314575 w 2819400"/>
              <a:gd name="connsiteY195" fmla="*/ 2016125 h 6372225"/>
              <a:gd name="connsiteX196" fmla="*/ 2311400 w 2819400"/>
              <a:gd name="connsiteY196" fmla="*/ 2003425 h 6372225"/>
              <a:gd name="connsiteX197" fmla="*/ 2311400 w 2819400"/>
              <a:gd name="connsiteY197" fmla="*/ 1987550 h 6372225"/>
              <a:gd name="connsiteX198" fmla="*/ 2314575 w 2819400"/>
              <a:gd name="connsiteY198" fmla="*/ 1968500 h 6372225"/>
              <a:gd name="connsiteX199" fmla="*/ 2339975 w 2819400"/>
              <a:gd name="connsiteY199" fmla="*/ 1949450 h 6372225"/>
              <a:gd name="connsiteX200" fmla="*/ 2365375 w 2819400"/>
              <a:gd name="connsiteY200" fmla="*/ 1933575 h 6372225"/>
              <a:gd name="connsiteX201" fmla="*/ 2390775 w 2819400"/>
              <a:gd name="connsiteY201" fmla="*/ 1920875 h 6372225"/>
              <a:gd name="connsiteX202" fmla="*/ 2403475 w 2819400"/>
              <a:gd name="connsiteY202" fmla="*/ 1911350 h 6372225"/>
              <a:gd name="connsiteX203" fmla="*/ 2413000 w 2819400"/>
              <a:gd name="connsiteY203" fmla="*/ 1905000 h 6372225"/>
              <a:gd name="connsiteX204" fmla="*/ 2432050 w 2819400"/>
              <a:gd name="connsiteY204" fmla="*/ 1882775 h 6372225"/>
              <a:gd name="connsiteX205" fmla="*/ 2447925 w 2819400"/>
              <a:gd name="connsiteY205" fmla="*/ 1860550 h 6372225"/>
              <a:gd name="connsiteX206" fmla="*/ 2460625 w 2819400"/>
              <a:gd name="connsiteY206" fmla="*/ 1835150 h 6372225"/>
              <a:gd name="connsiteX207" fmla="*/ 2498725 w 2819400"/>
              <a:gd name="connsiteY207" fmla="*/ 1768475 h 6372225"/>
              <a:gd name="connsiteX208" fmla="*/ 2524125 w 2819400"/>
              <a:gd name="connsiteY208" fmla="*/ 1730375 h 6372225"/>
              <a:gd name="connsiteX209" fmla="*/ 2536825 w 2819400"/>
              <a:gd name="connsiteY209" fmla="*/ 1714500 h 6372225"/>
              <a:gd name="connsiteX210" fmla="*/ 2552700 w 2819400"/>
              <a:gd name="connsiteY210" fmla="*/ 1701800 h 6372225"/>
              <a:gd name="connsiteX211" fmla="*/ 2565400 w 2819400"/>
              <a:gd name="connsiteY211" fmla="*/ 1689100 h 6372225"/>
              <a:gd name="connsiteX212" fmla="*/ 2574925 w 2819400"/>
              <a:gd name="connsiteY212" fmla="*/ 1676400 h 6372225"/>
              <a:gd name="connsiteX213" fmla="*/ 2584450 w 2819400"/>
              <a:gd name="connsiteY213" fmla="*/ 1660525 h 6372225"/>
              <a:gd name="connsiteX214" fmla="*/ 2587625 w 2819400"/>
              <a:gd name="connsiteY214" fmla="*/ 1647825 h 6372225"/>
              <a:gd name="connsiteX215" fmla="*/ 2590800 w 2819400"/>
              <a:gd name="connsiteY215" fmla="*/ 1631950 h 6372225"/>
              <a:gd name="connsiteX216" fmla="*/ 2590800 w 2819400"/>
              <a:gd name="connsiteY216" fmla="*/ 1612900 h 6372225"/>
              <a:gd name="connsiteX217" fmla="*/ 2584450 w 2819400"/>
              <a:gd name="connsiteY217" fmla="*/ 1581150 h 6372225"/>
              <a:gd name="connsiteX218" fmla="*/ 2565400 w 2819400"/>
              <a:gd name="connsiteY218" fmla="*/ 1495425 h 6372225"/>
              <a:gd name="connsiteX219" fmla="*/ 2527300 w 2819400"/>
              <a:gd name="connsiteY219" fmla="*/ 1346200 h 6372225"/>
              <a:gd name="connsiteX220" fmla="*/ 2489200 w 2819400"/>
              <a:gd name="connsiteY220" fmla="*/ 1200150 h 6372225"/>
              <a:gd name="connsiteX221" fmla="*/ 2473325 w 2819400"/>
              <a:gd name="connsiteY221" fmla="*/ 1146175 h 6372225"/>
              <a:gd name="connsiteX222" fmla="*/ 2470150 w 2819400"/>
              <a:gd name="connsiteY222" fmla="*/ 1117600 h 6372225"/>
              <a:gd name="connsiteX223" fmla="*/ 2311400 w 2819400"/>
              <a:gd name="connsiteY223" fmla="*/ 1276350 h 6372225"/>
              <a:gd name="connsiteX224" fmla="*/ 2301875 w 2819400"/>
              <a:gd name="connsiteY224" fmla="*/ 1292225 h 6372225"/>
              <a:gd name="connsiteX225" fmla="*/ 2286000 w 2819400"/>
              <a:gd name="connsiteY225" fmla="*/ 1330325 h 6372225"/>
              <a:gd name="connsiteX226" fmla="*/ 2241550 w 2819400"/>
              <a:gd name="connsiteY226" fmla="*/ 1447800 h 6372225"/>
              <a:gd name="connsiteX227" fmla="*/ 2216150 w 2819400"/>
              <a:gd name="connsiteY227" fmla="*/ 1511300 h 6372225"/>
              <a:gd name="connsiteX228" fmla="*/ 2190750 w 2819400"/>
              <a:gd name="connsiteY228" fmla="*/ 1568450 h 6372225"/>
              <a:gd name="connsiteX229" fmla="*/ 2168525 w 2819400"/>
              <a:gd name="connsiteY229" fmla="*/ 1612900 h 6372225"/>
              <a:gd name="connsiteX230" fmla="*/ 2159000 w 2819400"/>
              <a:gd name="connsiteY230" fmla="*/ 1628775 h 6372225"/>
              <a:gd name="connsiteX231" fmla="*/ 2149475 w 2819400"/>
              <a:gd name="connsiteY231" fmla="*/ 1638300 h 6372225"/>
              <a:gd name="connsiteX232" fmla="*/ 2124075 w 2819400"/>
              <a:gd name="connsiteY232" fmla="*/ 1730375 h 6372225"/>
              <a:gd name="connsiteX233" fmla="*/ 2105025 w 2819400"/>
              <a:gd name="connsiteY233" fmla="*/ 1800225 h 6372225"/>
              <a:gd name="connsiteX234" fmla="*/ 2101850 w 2819400"/>
              <a:gd name="connsiteY234" fmla="*/ 1825625 h 6372225"/>
              <a:gd name="connsiteX235" fmla="*/ 2098675 w 2819400"/>
              <a:gd name="connsiteY235" fmla="*/ 1841500 h 6372225"/>
              <a:gd name="connsiteX236" fmla="*/ 2114550 w 2819400"/>
              <a:gd name="connsiteY236" fmla="*/ 1943100 h 6372225"/>
              <a:gd name="connsiteX237" fmla="*/ 2124075 w 2819400"/>
              <a:gd name="connsiteY237" fmla="*/ 2009775 h 6372225"/>
              <a:gd name="connsiteX238" fmla="*/ 2124075 w 2819400"/>
              <a:gd name="connsiteY238" fmla="*/ 2035175 h 6372225"/>
              <a:gd name="connsiteX239" fmla="*/ 2124075 w 2819400"/>
              <a:gd name="connsiteY239" fmla="*/ 2051050 h 6372225"/>
              <a:gd name="connsiteX240" fmla="*/ 2124075 w 2819400"/>
              <a:gd name="connsiteY240" fmla="*/ 2057400 h 6372225"/>
              <a:gd name="connsiteX241" fmla="*/ 2127250 w 2819400"/>
              <a:gd name="connsiteY241" fmla="*/ 2066925 h 6372225"/>
              <a:gd name="connsiteX242" fmla="*/ 2139950 w 2819400"/>
              <a:gd name="connsiteY242" fmla="*/ 2095500 h 6372225"/>
              <a:gd name="connsiteX243" fmla="*/ 2181225 w 2819400"/>
              <a:gd name="connsiteY243" fmla="*/ 2171700 h 6372225"/>
              <a:gd name="connsiteX244" fmla="*/ 2200275 w 2819400"/>
              <a:gd name="connsiteY244" fmla="*/ 2219325 h 6372225"/>
              <a:gd name="connsiteX245" fmla="*/ 2219325 w 2819400"/>
              <a:gd name="connsiteY245" fmla="*/ 2266950 h 6372225"/>
              <a:gd name="connsiteX246" fmla="*/ 2222500 w 2819400"/>
              <a:gd name="connsiteY246" fmla="*/ 2295525 h 6372225"/>
              <a:gd name="connsiteX247" fmla="*/ 2225675 w 2819400"/>
              <a:gd name="connsiteY247" fmla="*/ 2320925 h 6372225"/>
              <a:gd name="connsiteX248" fmla="*/ 2228850 w 2819400"/>
              <a:gd name="connsiteY248" fmla="*/ 2346325 h 6372225"/>
              <a:gd name="connsiteX249" fmla="*/ 2225675 w 2819400"/>
              <a:gd name="connsiteY249" fmla="*/ 2371725 h 6372225"/>
              <a:gd name="connsiteX250" fmla="*/ 2228850 w 2819400"/>
              <a:gd name="connsiteY250" fmla="*/ 2384425 h 6372225"/>
              <a:gd name="connsiteX251" fmla="*/ 2241550 w 2819400"/>
              <a:gd name="connsiteY251" fmla="*/ 2416175 h 6372225"/>
              <a:gd name="connsiteX252" fmla="*/ 2247900 w 2819400"/>
              <a:gd name="connsiteY252" fmla="*/ 2438400 h 6372225"/>
              <a:gd name="connsiteX253" fmla="*/ 2251075 w 2819400"/>
              <a:gd name="connsiteY253" fmla="*/ 2460625 h 6372225"/>
              <a:gd name="connsiteX254" fmla="*/ 2251075 w 2819400"/>
              <a:gd name="connsiteY254" fmla="*/ 2486025 h 6372225"/>
              <a:gd name="connsiteX255" fmla="*/ 2247900 w 2819400"/>
              <a:gd name="connsiteY255" fmla="*/ 2511425 h 6372225"/>
              <a:gd name="connsiteX256" fmla="*/ 2241550 w 2819400"/>
              <a:gd name="connsiteY256" fmla="*/ 2533650 h 6372225"/>
              <a:gd name="connsiteX257" fmla="*/ 2241550 w 2819400"/>
              <a:gd name="connsiteY257" fmla="*/ 2549525 h 6372225"/>
              <a:gd name="connsiteX258" fmla="*/ 2244725 w 2819400"/>
              <a:gd name="connsiteY258" fmla="*/ 2565400 h 6372225"/>
              <a:gd name="connsiteX259" fmla="*/ 2247900 w 2819400"/>
              <a:gd name="connsiteY259" fmla="*/ 2574925 h 6372225"/>
              <a:gd name="connsiteX260" fmla="*/ 2257425 w 2819400"/>
              <a:gd name="connsiteY260" fmla="*/ 2590800 h 6372225"/>
              <a:gd name="connsiteX261" fmla="*/ 2260600 w 2819400"/>
              <a:gd name="connsiteY261" fmla="*/ 2600325 h 6372225"/>
              <a:gd name="connsiteX262" fmla="*/ 2260600 w 2819400"/>
              <a:gd name="connsiteY262" fmla="*/ 2609850 h 6372225"/>
              <a:gd name="connsiteX263" fmla="*/ 2260600 w 2819400"/>
              <a:gd name="connsiteY263" fmla="*/ 2724150 h 6372225"/>
              <a:gd name="connsiteX264" fmla="*/ 2257425 w 2819400"/>
              <a:gd name="connsiteY264" fmla="*/ 2781300 h 6372225"/>
              <a:gd name="connsiteX265" fmla="*/ 2251075 w 2819400"/>
              <a:gd name="connsiteY265" fmla="*/ 2813050 h 6372225"/>
              <a:gd name="connsiteX266" fmla="*/ 2247900 w 2819400"/>
              <a:gd name="connsiteY266" fmla="*/ 2838450 h 6372225"/>
              <a:gd name="connsiteX267" fmla="*/ 2244725 w 2819400"/>
              <a:gd name="connsiteY267" fmla="*/ 2847975 h 6372225"/>
              <a:gd name="connsiteX268" fmla="*/ 2244725 w 2819400"/>
              <a:gd name="connsiteY268" fmla="*/ 2863850 h 6372225"/>
              <a:gd name="connsiteX269" fmla="*/ 2251075 w 2819400"/>
              <a:gd name="connsiteY269" fmla="*/ 2892425 h 6372225"/>
              <a:gd name="connsiteX270" fmla="*/ 2251075 w 2819400"/>
              <a:gd name="connsiteY270" fmla="*/ 2908300 h 6372225"/>
              <a:gd name="connsiteX271" fmla="*/ 2251075 w 2819400"/>
              <a:gd name="connsiteY271" fmla="*/ 2921000 h 6372225"/>
              <a:gd name="connsiteX272" fmla="*/ 2247900 w 2819400"/>
              <a:gd name="connsiteY272" fmla="*/ 2936875 h 6372225"/>
              <a:gd name="connsiteX273" fmla="*/ 2238375 w 2819400"/>
              <a:gd name="connsiteY273" fmla="*/ 2946400 h 6372225"/>
              <a:gd name="connsiteX274" fmla="*/ 2228850 w 2819400"/>
              <a:gd name="connsiteY274" fmla="*/ 2955925 h 6372225"/>
              <a:gd name="connsiteX275" fmla="*/ 2222500 w 2819400"/>
              <a:gd name="connsiteY275" fmla="*/ 2962275 h 6372225"/>
              <a:gd name="connsiteX276" fmla="*/ 2209800 w 2819400"/>
              <a:gd name="connsiteY276" fmla="*/ 2962275 h 6372225"/>
              <a:gd name="connsiteX277" fmla="*/ 2206625 w 2819400"/>
              <a:gd name="connsiteY277" fmla="*/ 2962275 h 6372225"/>
              <a:gd name="connsiteX278" fmla="*/ 2206625 w 2819400"/>
              <a:gd name="connsiteY278" fmla="*/ 2965450 h 6372225"/>
              <a:gd name="connsiteX279" fmla="*/ 2212975 w 2819400"/>
              <a:gd name="connsiteY279" fmla="*/ 2978150 h 6372225"/>
              <a:gd name="connsiteX280" fmla="*/ 2222500 w 2819400"/>
              <a:gd name="connsiteY280" fmla="*/ 2997200 h 6372225"/>
              <a:gd name="connsiteX281" fmla="*/ 2228850 w 2819400"/>
              <a:gd name="connsiteY281" fmla="*/ 3013075 h 6372225"/>
              <a:gd name="connsiteX282" fmla="*/ 2225675 w 2819400"/>
              <a:gd name="connsiteY282" fmla="*/ 3025775 h 6372225"/>
              <a:gd name="connsiteX283" fmla="*/ 2219325 w 2819400"/>
              <a:gd name="connsiteY283" fmla="*/ 3035300 h 6372225"/>
              <a:gd name="connsiteX284" fmla="*/ 2216150 w 2819400"/>
              <a:gd name="connsiteY284" fmla="*/ 3054350 h 6372225"/>
              <a:gd name="connsiteX285" fmla="*/ 2206625 w 2819400"/>
              <a:gd name="connsiteY285" fmla="*/ 3105150 h 6372225"/>
              <a:gd name="connsiteX286" fmla="*/ 2193925 w 2819400"/>
              <a:gd name="connsiteY286" fmla="*/ 3181350 h 6372225"/>
              <a:gd name="connsiteX287" fmla="*/ 2178050 w 2819400"/>
              <a:gd name="connsiteY287" fmla="*/ 3273425 h 6372225"/>
              <a:gd name="connsiteX288" fmla="*/ 2152650 w 2819400"/>
              <a:gd name="connsiteY288" fmla="*/ 3378200 h 6372225"/>
              <a:gd name="connsiteX289" fmla="*/ 2120900 w 2819400"/>
              <a:gd name="connsiteY289" fmla="*/ 3489325 h 6372225"/>
              <a:gd name="connsiteX290" fmla="*/ 2101850 w 2819400"/>
              <a:gd name="connsiteY290" fmla="*/ 3546475 h 6372225"/>
              <a:gd name="connsiteX291" fmla="*/ 2082800 w 2819400"/>
              <a:gd name="connsiteY291" fmla="*/ 3600450 h 6372225"/>
              <a:gd name="connsiteX292" fmla="*/ 2057400 w 2819400"/>
              <a:gd name="connsiteY292" fmla="*/ 3654425 h 6372225"/>
              <a:gd name="connsiteX293" fmla="*/ 2032000 w 2819400"/>
              <a:gd name="connsiteY293" fmla="*/ 3708400 h 6372225"/>
              <a:gd name="connsiteX294" fmla="*/ 1987550 w 2819400"/>
              <a:gd name="connsiteY294" fmla="*/ 3797300 h 6372225"/>
              <a:gd name="connsiteX295" fmla="*/ 1958975 w 2819400"/>
              <a:gd name="connsiteY295" fmla="*/ 3863975 h 6372225"/>
              <a:gd name="connsiteX296" fmla="*/ 1943100 w 2819400"/>
              <a:gd name="connsiteY296" fmla="*/ 3911600 h 6372225"/>
              <a:gd name="connsiteX297" fmla="*/ 1936750 w 2819400"/>
              <a:gd name="connsiteY297" fmla="*/ 3943350 h 6372225"/>
              <a:gd name="connsiteX298" fmla="*/ 1939925 w 2819400"/>
              <a:gd name="connsiteY298" fmla="*/ 3968750 h 6372225"/>
              <a:gd name="connsiteX299" fmla="*/ 1946275 w 2819400"/>
              <a:gd name="connsiteY299" fmla="*/ 3990975 h 6372225"/>
              <a:gd name="connsiteX300" fmla="*/ 1949450 w 2819400"/>
              <a:gd name="connsiteY300" fmla="*/ 4013200 h 6372225"/>
              <a:gd name="connsiteX301" fmla="*/ 1952625 w 2819400"/>
              <a:gd name="connsiteY301" fmla="*/ 4038600 h 6372225"/>
              <a:gd name="connsiteX302" fmla="*/ 1952625 w 2819400"/>
              <a:gd name="connsiteY302" fmla="*/ 4105275 h 6372225"/>
              <a:gd name="connsiteX303" fmla="*/ 1949450 w 2819400"/>
              <a:gd name="connsiteY303" fmla="*/ 4162425 h 6372225"/>
              <a:gd name="connsiteX304" fmla="*/ 1946275 w 2819400"/>
              <a:gd name="connsiteY304" fmla="*/ 4219575 h 6372225"/>
              <a:gd name="connsiteX305" fmla="*/ 1949450 w 2819400"/>
              <a:gd name="connsiteY305" fmla="*/ 4225925 h 6372225"/>
              <a:gd name="connsiteX306" fmla="*/ 1955800 w 2819400"/>
              <a:gd name="connsiteY306" fmla="*/ 4248150 h 6372225"/>
              <a:gd name="connsiteX307" fmla="*/ 1965325 w 2819400"/>
              <a:gd name="connsiteY307" fmla="*/ 4289425 h 6372225"/>
              <a:gd name="connsiteX308" fmla="*/ 1971675 w 2819400"/>
              <a:gd name="connsiteY308" fmla="*/ 4352925 h 6372225"/>
              <a:gd name="connsiteX309" fmla="*/ 1974850 w 2819400"/>
              <a:gd name="connsiteY309" fmla="*/ 4391025 h 6372225"/>
              <a:gd name="connsiteX310" fmla="*/ 1971675 w 2819400"/>
              <a:gd name="connsiteY310" fmla="*/ 4438650 h 6372225"/>
              <a:gd name="connsiteX311" fmla="*/ 1971675 w 2819400"/>
              <a:gd name="connsiteY311" fmla="*/ 4492625 h 6372225"/>
              <a:gd name="connsiteX312" fmla="*/ 1965325 w 2819400"/>
              <a:gd name="connsiteY312" fmla="*/ 4552950 h 6372225"/>
              <a:gd name="connsiteX313" fmla="*/ 1955800 w 2819400"/>
              <a:gd name="connsiteY313" fmla="*/ 4622800 h 6372225"/>
              <a:gd name="connsiteX314" fmla="*/ 1943100 w 2819400"/>
              <a:gd name="connsiteY314" fmla="*/ 4699000 h 6372225"/>
              <a:gd name="connsiteX315" fmla="*/ 1927225 w 2819400"/>
              <a:gd name="connsiteY315" fmla="*/ 4784725 h 6372225"/>
              <a:gd name="connsiteX316" fmla="*/ 1905000 w 2819400"/>
              <a:gd name="connsiteY316" fmla="*/ 4879975 h 6372225"/>
              <a:gd name="connsiteX317" fmla="*/ 1879600 w 2819400"/>
              <a:gd name="connsiteY317" fmla="*/ 4984750 h 6372225"/>
              <a:gd name="connsiteX318" fmla="*/ 1851025 w 2819400"/>
              <a:gd name="connsiteY318" fmla="*/ 5095875 h 6372225"/>
              <a:gd name="connsiteX319" fmla="*/ 1812925 w 2819400"/>
              <a:gd name="connsiteY319" fmla="*/ 5216525 h 6372225"/>
              <a:gd name="connsiteX320" fmla="*/ 1771650 w 2819400"/>
              <a:gd name="connsiteY320" fmla="*/ 5349875 h 6372225"/>
              <a:gd name="connsiteX321" fmla="*/ 1755775 w 2819400"/>
              <a:gd name="connsiteY321" fmla="*/ 5394325 h 6372225"/>
              <a:gd name="connsiteX322" fmla="*/ 1736725 w 2819400"/>
              <a:gd name="connsiteY322" fmla="*/ 5441950 h 6372225"/>
              <a:gd name="connsiteX323" fmla="*/ 1720850 w 2819400"/>
              <a:gd name="connsiteY323" fmla="*/ 5499100 h 6372225"/>
              <a:gd name="connsiteX324" fmla="*/ 1704975 w 2819400"/>
              <a:gd name="connsiteY324" fmla="*/ 5562600 h 6372225"/>
              <a:gd name="connsiteX325" fmla="*/ 1695450 w 2819400"/>
              <a:gd name="connsiteY325" fmla="*/ 5626100 h 6372225"/>
              <a:gd name="connsiteX326" fmla="*/ 1692275 w 2819400"/>
              <a:gd name="connsiteY326" fmla="*/ 5657850 h 6372225"/>
              <a:gd name="connsiteX327" fmla="*/ 1692275 w 2819400"/>
              <a:gd name="connsiteY327" fmla="*/ 5686425 h 6372225"/>
              <a:gd name="connsiteX328" fmla="*/ 1698625 w 2819400"/>
              <a:gd name="connsiteY328" fmla="*/ 5715000 h 6372225"/>
              <a:gd name="connsiteX329" fmla="*/ 1704975 w 2819400"/>
              <a:gd name="connsiteY329" fmla="*/ 5737225 h 6372225"/>
              <a:gd name="connsiteX330" fmla="*/ 1714500 w 2819400"/>
              <a:gd name="connsiteY330" fmla="*/ 5883275 h 6372225"/>
              <a:gd name="connsiteX331" fmla="*/ 1727200 w 2819400"/>
              <a:gd name="connsiteY331" fmla="*/ 6086475 h 6372225"/>
              <a:gd name="connsiteX332" fmla="*/ 1736725 w 2819400"/>
              <a:gd name="connsiteY332" fmla="*/ 6149975 h 6372225"/>
              <a:gd name="connsiteX333" fmla="*/ 1743075 w 2819400"/>
              <a:gd name="connsiteY333" fmla="*/ 6184900 h 6372225"/>
              <a:gd name="connsiteX334" fmla="*/ 1746250 w 2819400"/>
              <a:gd name="connsiteY334" fmla="*/ 6219825 h 6372225"/>
              <a:gd name="connsiteX335" fmla="*/ 1743075 w 2819400"/>
              <a:gd name="connsiteY335" fmla="*/ 6251575 h 6372225"/>
              <a:gd name="connsiteX336" fmla="*/ 1736725 w 2819400"/>
              <a:gd name="connsiteY336" fmla="*/ 6286500 h 6372225"/>
              <a:gd name="connsiteX337" fmla="*/ 1730375 w 2819400"/>
              <a:gd name="connsiteY337" fmla="*/ 6302375 h 6372225"/>
              <a:gd name="connsiteX338" fmla="*/ 1724025 w 2819400"/>
              <a:gd name="connsiteY338" fmla="*/ 6315075 h 6372225"/>
              <a:gd name="connsiteX339" fmla="*/ 1714500 w 2819400"/>
              <a:gd name="connsiteY339" fmla="*/ 6327775 h 6372225"/>
              <a:gd name="connsiteX340" fmla="*/ 1701800 w 2819400"/>
              <a:gd name="connsiteY340" fmla="*/ 6340475 h 6372225"/>
              <a:gd name="connsiteX341" fmla="*/ 1622425 w 2819400"/>
              <a:gd name="connsiteY341" fmla="*/ 6353175 h 6372225"/>
              <a:gd name="connsiteX342" fmla="*/ 1539875 w 2819400"/>
              <a:gd name="connsiteY342" fmla="*/ 6365875 h 6372225"/>
              <a:gd name="connsiteX343" fmla="*/ 1447800 w 2819400"/>
              <a:gd name="connsiteY343" fmla="*/ 6372225 h 6372225"/>
              <a:gd name="connsiteX344" fmla="*/ 1400175 w 2819400"/>
              <a:gd name="connsiteY344" fmla="*/ 6372225 h 6372225"/>
              <a:gd name="connsiteX345" fmla="*/ 1355725 w 2819400"/>
              <a:gd name="connsiteY345" fmla="*/ 6372225 h 6372225"/>
              <a:gd name="connsiteX346" fmla="*/ 1314450 w 2819400"/>
              <a:gd name="connsiteY346" fmla="*/ 6369050 h 6372225"/>
              <a:gd name="connsiteX347" fmla="*/ 1276350 w 2819400"/>
              <a:gd name="connsiteY347" fmla="*/ 6359525 h 6372225"/>
              <a:gd name="connsiteX348" fmla="*/ 1244600 w 2819400"/>
              <a:gd name="connsiteY348" fmla="*/ 6350000 h 6372225"/>
              <a:gd name="connsiteX349" fmla="*/ 1231900 w 2819400"/>
              <a:gd name="connsiteY349" fmla="*/ 6343650 h 6372225"/>
              <a:gd name="connsiteX350" fmla="*/ 1222375 w 2819400"/>
              <a:gd name="connsiteY350" fmla="*/ 6334125 h 6372225"/>
              <a:gd name="connsiteX351" fmla="*/ 1212850 w 2819400"/>
              <a:gd name="connsiteY351" fmla="*/ 6324600 h 6372225"/>
              <a:gd name="connsiteX352" fmla="*/ 1206500 w 2819400"/>
              <a:gd name="connsiteY352" fmla="*/ 6315075 h 6372225"/>
              <a:gd name="connsiteX353" fmla="*/ 1203325 w 2819400"/>
              <a:gd name="connsiteY353" fmla="*/ 6302375 h 6372225"/>
              <a:gd name="connsiteX354" fmla="*/ 1203325 w 2819400"/>
              <a:gd name="connsiteY354" fmla="*/ 6289675 h 6372225"/>
              <a:gd name="connsiteX355" fmla="*/ 1209675 w 2819400"/>
              <a:gd name="connsiteY355" fmla="*/ 6257925 h 6372225"/>
              <a:gd name="connsiteX356" fmla="*/ 1216025 w 2819400"/>
              <a:gd name="connsiteY356" fmla="*/ 6226175 h 6372225"/>
              <a:gd name="connsiteX357" fmla="*/ 1225550 w 2819400"/>
              <a:gd name="connsiteY357" fmla="*/ 6184900 h 6372225"/>
              <a:gd name="connsiteX358" fmla="*/ 1241425 w 2819400"/>
              <a:gd name="connsiteY358" fmla="*/ 6143625 h 6372225"/>
              <a:gd name="connsiteX359" fmla="*/ 1257300 w 2819400"/>
              <a:gd name="connsiteY359" fmla="*/ 6102350 h 6372225"/>
              <a:gd name="connsiteX360" fmla="*/ 1279525 w 2819400"/>
              <a:gd name="connsiteY360" fmla="*/ 6064250 h 6372225"/>
              <a:gd name="connsiteX361" fmla="*/ 1292225 w 2819400"/>
              <a:gd name="connsiteY361" fmla="*/ 6048375 h 6372225"/>
              <a:gd name="connsiteX362" fmla="*/ 1304925 w 2819400"/>
              <a:gd name="connsiteY362" fmla="*/ 6035675 h 6372225"/>
              <a:gd name="connsiteX363" fmla="*/ 1327150 w 2819400"/>
              <a:gd name="connsiteY363" fmla="*/ 5956300 h 6372225"/>
              <a:gd name="connsiteX364" fmla="*/ 1346200 w 2819400"/>
              <a:gd name="connsiteY364" fmla="*/ 5889625 h 6372225"/>
              <a:gd name="connsiteX365" fmla="*/ 1358900 w 2819400"/>
              <a:gd name="connsiteY365" fmla="*/ 5826125 h 6372225"/>
              <a:gd name="connsiteX366" fmla="*/ 1365250 w 2819400"/>
              <a:gd name="connsiteY366" fmla="*/ 5775325 h 6372225"/>
              <a:gd name="connsiteX367" fmla="*/ 1377950 w 2819400"/>
              <a:gd name="connsiteY367" fmla="*/ 5727700 h 6372225"/>
              <a:gd name="connsiteX368" fmla="*/ 1384300 w 2819400"/>
              <a:gd name="connsiteY368" fmla="*/ 5702300 h 6372225"/>
              <a:gd name="connsiteX369" fmla="*/ 1397000 w 2819400"/>
              <a:gd name="connsiteY369" fmla="*/ 5680075 h 6372225"/>
              <a:gd name="connsiteX370" fmla="*/ 1409700 w 2819400"/>
              <a:gd name="connsiteY370" fmla="*/ 5657850 h 6372225"/>
              <a:gd name="connsiteX371" fmla="*/ 1425575 w 2819400"/>
              <a:gd name="connsiteY371" fmla="*/ 5632450 h 6372225"/>
              <a:gd name="connsiteX372" fmla="*/ 1435100 w 2819400"/>
              <a:gd name="connsiteY372" fmla="*/ 5619750 h 6372225"/>
              <a:gd name="connsiteX373" fmla="*/ 1441450 w 2819400"/>
              <a:gd name="connsiteY373" fmla="*/ 5600700 h 6372225"/>
              <a:gd name="connsiteX374" fmla="*/ 1457325 w 2819400"/>
              <a:gd name="connsiteY374" fmla="*/ 5553075 h 6372225"/>
              <a:gd name="connsiteX375" fmla="*/ 1466850 w 2819400"/>
              <a:gd name="connsiteY375" fmla="*/ 5495925 h 6372225"/>
              <a:gd name="connsiteX376" fmla="*/ 1476375 w 2819400"/>
              <a:gd name="connsiteY376" fmla="*/ 5432425 h 6372225"/>
              <a:gd name="connsiteX377" fmla="*/ 1489075 w 2819400"/>
              <a:gd name="connsiteY377" fmla="*/ 5305425 h 6372225"/>
              <a:gd name="connsiteX378" fmla="*/ 1498600 w 2819400"/>
              <a:gd name="connsiteY378" fmla="*/ 5210175 h 6372225"/>
              <a:gd name="connsiteX379" fmla="*/ 1498600 w 2819400"/>
              <a:gd name="connsiteY379" fmla="*/ 5153025 h 6372225"/>
              <a:gd name="connsiteX380" fmla="*/ 1495425 w 2819400"/>
              <a:gd name="connsiteY380" fmla="*/ 5054600 h 6372225"/>
              <a:gd name="connsiteX381" fmla="*/ 1495425 w 2819400"/>
              <a:gd name="connsiteY381" fmla="*/ 4924425 h 6372225"/>
              <a:gd name="connsiteX382" fmla="*/ 1495425 w 2819400"/>
              <a:gd name="connsiteY382" fmla="*/ 4781550 h 6372225"/>
              <a:gd name="connsiteX383" fmla="*/ 1498600 w 2819400"/>
              <a:gd name="connsiteY383" fmla="*/ 4632325 h 6372225"/>
              <a:gd name="connsiteX384" fmla="*/ 1501775 w 2819400"/>
              <a:gd name="connsiteY384" fmla="*/ 4562475 h 6372225"/>
              <a:gd name="connsiteX385" fmla="*/ 1504950 w 2819400"/>
              <a:gd name="connsiteY385" fmla="*/ 4495800 h 6372225"/>
              <a:gd name="connsiteX386" fmla="*/ 1514475 w 2819400"/>
              <a:gd name="connsiteY386" fmla="*/ 4432300 h 6372225"/>
              <a:gd name="connsiteX387" fmla="*/ 1524000 w 2819400"/>
              <a:gd name="connsiteY387" fmla="*/ 4378325 h 6372225"/>
              <a:gd name="connsiteX388" fmla="*/ 1536700 w 2819400"/>
              <a:gd name="connsiteY388" fmla="*/ 4330700 h 6372225"/>
              <a:gd name="connsiteX389" fmla="*/ 1549400 w 2819400"/>
              <a:gd name="connsiteY389" fmla="*/ 4295775 h 6372225"/>
              <a:gd name="connsiteX390" fmla="*/ 1549400 w 2819400"/>
              <a:gd name="connsiteY390" fmla="*/ 4279900 h 6372225"/>
              <a:gd name="connsiteX391" fmla="*/ 1546225 w 2819400"/>
              <a:gd name="connsiteY391" fmla="*/ 4238625 h 6372225"/>
              <a:gd name="connsiteX392" fmla="*/ 1539875 w 2819400"/>
              <a:gd name="connsiteY392" fmla="*/ 4184650 h 6372225"/>
              <a:gd name="connsiteX393" fmla="*/ 1533525 w 2819400"/>
              <a:gd name="connsiteY393" fmla="*/ 4156075 h 6372225"/>
              <a:gd name="connsiteX394" fmla="*/ 1524000 w 2819400"/>
              <a:gd name="connsiteY394" fmla="*/ 4130675 h 6372225"/>
              <a:gd name="connsiteX395" fmla="*/ 1511300 w 2819400"/>
              <a:gd name="connsiteY395" fmla="*/ 4060825 h 6372225"/>
              <a:gd name="connsiteX396" fmla="*/ 1501775 w 2819400"/>
              <a:gd name="connsiteY396" fmla="*/ 3994150 h 6372225"/>
              <a:gd name="connsiteX397" fmla="*/ 1498600 w 2819400"/>
              <a:gd name="connsiteY397" fmla="*/ 3959225 h 6372225"/>
              <a:gd name="connsiteX398" fmla="*/ 1498600 w 2819400"/>
              <a:gd name="connsiteY398" fmla="*/ 3924300 h 6372225"/>
              <a:gd name="connsiteX399" fmla="*/ 1498600 w 2819400"/>
              <a:gd name="connsiteY399" fmla="*/ 3902075 h 6372225"/>
              <a:gd name="connsiteX400" fmla="*/ 1501775 w 2819400"/>
              <a:gd name="connsiteY400" fmla="*/ 3879850 h 6372225"/>
              <a:gd name="connsiteX401" fmla="*/ 1508125 w 2819400"/>
              <a:gd name="connsiteY401" fmla="*/ 3860800 h 6372225"/>
              <a:gd name="connsiteX402" fmla="*/ 1517650 w 2819400"/>
              <a:gd name="connsiteY402" fmla="*/ 3844925 h 6372225"/>
              <a:gd name="connsiteX403" fmla="*/ 1504950 w 2819400"/>
              <a:gd name="connsiteY403" fmla="*/ 3784600 h 6372225"/>
              <a:gd name="connsiteX404" fmla="*/ 1479550 w 2819400"/>
              <a:gd name="connsiteY404" fmla="*/ 3654425 h 6372225"/>
              <a:gd name="connsiteX405" fmla="*/ 1466850 w 2819400"/>
              <a:gd name="connsiteY405" fmla="*/ 3578225 h 6372225"/>
              <a:gd name="connsiteX406" fmla="*/ 1454150 w 2819400"/>
              <a:gd name="connsiteY406" fmla="*/ 3511550 h 6372225"/>
              <a:gd name="connsiteX407" fmla="*/ 1450975 w 2819400"/>
              <a:gd name="connsiteY407" fmla="*/ 3454400 h 6372225"/>
              <a:gd name="connsiteX408" fmla="*/ 1450975 w 2819400"/>
              <a:gd name="connsiteY408" fmla="*/ 3432175 h 6372225"/>
              <a:gd name="connsiteX409" fmla="*/ 1450975 w 2819400"/>
              <a:gd name="connsiteY409" fmla="*/ 3419475 h 6372225"/>
              <a:gd name="connsiteX410" fmla="*/ 1447800 w 2819400"/>
              <a:gd name="connsiteY410" fmla="*/ 3381375 h 6372225"/>
              <a:gd name="connsiteX411" fmla="*/ 1444625 w 2819400"/>
              <a:gd name="connsiteY411" fmla="*/ 3352800 h 6372225"/>
              <a:gd name="connsiteX412" fmla="*/ 1444625 w 2819400"/>
              <a:gd name="connsiteY412" fmla="*/ 3330575 h 6372225"/>
              <a:gd name="connsiteX413" fmla="*/ 1444625 w 2819400"/>
              <a:gd name="connsiteY413" fmla="*/ 3321050 h 6372225"/>
              <a:gd name="connsiteX414" fmla="*/ 1441450 w 2819400"/>
              <a:gd name="connsiteY414" fmla="*/ 3305175 h 6372225"/>
              <a:gd name="connsiteX415" fmla="*/ 1438275 w 2819400"/>
              <a:gd name="connsiteY415" fmla="*/ 3286125 h 6372225"/>
              <a:gd name="connsiteX416" fmla="*/ 1428750 w 2819400"/>
              <a:gd name="connsiteY416" fmla="*/ 3270250 h 6372225"/>
              <a:gd name="connsiteX417" fmla="*/ 1419225 w 2819400"/>
              <a:gd name="connsiteY417" fmla="*/ 3254375 h 6372225"/>
              <a:gd name="connsiteX418" fmla="*/ 1409700 w 2819400"/>
              <a:gd name="connsiteY418" fmla="*/ 3244850 h 6372225"/>
              <a:gd name="connsiteX419" fmla="*/ 1403350 w 2819400"/>
              <a:gd name="connsiteY419" fmla="*/ 3241675 h 6372225"/>
              <a:gd name="connsiteX420" fmla="*/ 1393825 w 2819400"/>
              <a:gd name="connsiteY420" fmla="*/ 3241675 h 6372225"/>
              <a:gd name="connsiteX421" fmla="*/ 1387475 w 2819400"/>
              <a:gd name="connsiteY421" fmla="*/ 3244850 h 6372225"/>
              <a:gd name="connsiteX422" fmla="*/ 1381125 w 2819400"/>
              <a:gd name="connsiteY422" fmla="*/ 3248025 h 6372225"/>
              <a:gd name="connsiteX423" fmla="*/ 1374775 w 2819400"/>
              <a:gd name="connsiteY423" fmla="*/ 3257550 h 6372225"/>
              <a:gd name="connsiteX424" fmla="*/ 1368425 w 2819400"/>
              <a:gd name="connsiteY424" fmla="*/ 3267075 h 6372225"/>
              <a:gd name="connsiteX425" fmla="*/ 1355725 w 2819400"/>
              <a:gd name="connsiteY425" fmla="*/ 3298825 h 6372225"/>
              <a:gd name="connsiteX426" fmla="*/ 1346200 w 2819400"/>
              <a:gd name="connsiteY426" fmla="*/ 3336925 h 6372225"/>
              <a:gd name="connsiteX427" fmla="*/ 1336675 w 2819400"/>
              <a:gd name="connsiteY427" fmla="*/ 3375025 h 6372225"/>
              <a:gd name="connsiteX428" fmla="*/ 1327150 w 2819400"/>
              <a:gd name="connsiteY428" fmla="*/ 3454400 h 6372225"/>
              <a:gd name="connsiteX429" fmla="*/ 1317625 w 2819400"/>
              <a:gd name="connsiteY429" fmla="*/ 3505200 h 6372225"/>
              <a:gd name="connsiteX430" fmla="*/ 1317625 w 2819400"/>
              <a:gd name="connsiteY430" fmla="*/ 3511550 h 6372225"/>
              <a:gd name="connsiteX431" fmla="*/ 1301750 w 2819400"/>
              <a:gd name="connsiteY431" fmla="*/ 3568700 h 6372225"/>
              <a:gd name="connsiteX432" fmla="*/ 1273175 w 2819400"/>
              <a:gd name="connsiteY432" fmla="*/ 3676650 h 6372225"/>
              <a:gd name="connsiteX433" fmla="*/ 1254125 w 2819400"/>
              <a:gd name="connsiteY433" fmla="*/ 3736975 h 6372225"/>
              <a:gd name="connsiteX434" fmla="*/ 1238250 w 2819400"/>
              <a:gd name="connsiteY434" fmla="*/ 3787775 h 6372225"/>
              <a:gd name="connsiteX435" fmla="*/ 1219200 w 2819400"/>
              <a:gd name="connsiteY435" fmla="*/ 3829050 h 6372225"/>
              <a:gd name="connsiteX436" fmla="*/ 1212850 w 2819400"/>
              <a:gd name="connsiteY436" fmla="*/ 3841750 h 6372225"/>
              <a:gd name="connsiteX437" fmla="*/ 1203325 w 2819400"/>
              <a:gd name="connsiteY437" fmla="*/ 3848100 h 6372225"/>
              <a:gd name="connsiteX438" fmla="*/ 1158875 w 2819400"/>
              <a:gd name="connsiteY438" fmla="*/ 3937000 h 6372225"/>
              <a:gd name="connsiteX439" fmla="*/ 1123950 w 2819400"/>
              <a:gd name="connsiteY439" fmla="*/ 4000500 h 6372225"/>
              <a:gd name="connsiteX440" fmla="*/ 1108075 w 2819400"/>
              <a:gd name="connsiteY440" fmla="*/ 4029075 h 6372225"/>
              <a:gd name="connsiteX441" fmla="*/ 1098550 w 2819400"/>
              <a:gd name="connsiteY441" fmla="*/ 4044950 h 6372225"/>
              <a:gd name="connsiteX442" fmla="*/ 1098550 w 2819400"/>
              <a:gd name="connsiteY442" fmla="*/ 4057650 h 6372225"/>
              <a:gd name="connsiteX443" fmla="*/ 1095375 w 2819400"/>
              <a:gd name="connsiteY443" fmla="*/ 4089400 h 6372225"/>
              <a:gd name="connsiteX444" fmla="*/ 1098550 w 2819400"/>
              <a:gd name="connsiteY444" fmla="*/ 4137025 h 6372225"/>
              <a:gd name="connsiteX445" fmla="*/ 1104900 w 2819400"/>
              <a:gd name="connsiteY445" fmla="*/ 4165600 h 6372225"/>
              <a:gd name="connsiteX446" fmla="*/ 1108075 w 2819400"/>
              <a:gd name="connsiteY446" fmla="*/ 4194175 h 6372225"/>
              <a:gd name="connsiteX447" fmla="*/ 1111250 w 2819400"/>
              <a:gd name="connsiteY447" fmla="*/ 4210050 h 6372225"/>
              <a:gd name="connsiteX448" fmla="*/ 1114425 w 2819400"/>
              <a:gd name="connsiteY448" fmla="*/ 4229100 h 6372225"/>
              <a:gd name="connsiteX449" fmla="*/ 1111250 w 2819400"/>
              <a:gd name="connsiteY449" fmla="*/ 4276725 h 6372225"/>
              <a:gd name="connsiteX450" fmla="*/ 1101725 w 2819400"/>
              <a:gd name="connsiteY450" fmla="*/ 4333875 h 6372225"/>
              <a:gd name="connsiteX451" fmla="*/ 1089025 w 2819400"/>
              <a:gd name="connsiteY451" fmla="*/ 4394200 h 6372225"/>
              <a:gd name="connsiteX452" fmla="*/ 1076325 w 2819400"/>
              <a:gd name="connsiteY452" fmla="*/ 4454525 h 6372225"/>
              <a:gd name="connsiteX453" fmla="*/ 1060450 w 2819400"/>
              <a:gd name="connsiteY453" fmla="*/ 4514850 h 6372225"/>
              <a:gd name="connsiteX454" fmla="*/ 1025525 w 2819400"/>
              <a:gd name="connsiteY454" fmla="*/ 4616450 h 6372225"/>
              <a:gd name="connsiteX455" fmla="*/ 1012825 w 2819400"/>
              <a:gd name="connsiteY455" fmla="*/ 4657725 h 6372225"/>
              <a:gd name="connsiteX456" fmla="*/ 1003300 w 2819400"/>
              <a:gd name="connsiteY456" fmla="*/ 4695825 h 6372225"/>
              <a:gd name="connsiteX457" fmla="*/ 996950 w 2819400"/>
              <a:gd name="connsiteY457" fmla="*/ 4730750 h 6372225"/>
              <a:gd name="connsiteX458" fmla="*/ 993775 w 2819400"/>
              <a:gd name="connsiteY458" fmla="*/ 4765675 h 6372225"/>
              <a:gd name="connsiteX459" fmla="*/ 993775 w 2819400"/>
              <a:gd name="connsiteY459" fmla="*/ 4797425 h 6372225"/>
              <a:gd name="connsiteX460" fmla="*/ 996950 w 2819400"/>
              <a:gd name="connsiteY460" fmla="*/ 4832350 h 6372225"/>
              <a:gd name="connsiteX461" fmla="*/ 1003300 w 2819400"/>
              <a:gd name="connsiteY461" fmla="*/ 4864100 h 6372225"/>
              <a:gd name="connsiteX462" fmla="*/ 1012825 w 2819400"/>
              <a:gd name="connsiteY462" fmla="*/ 4895850 h 6372225"/>
              <a:gd name="connsiteX463" fmla="*/ 1060450 w 2819400"/>
              <a:gd name="connsiteY463" fmla="*/ 5064125 h 6372225"/>
              <a:gd name="connsiteX464" fmla="*/ 1085850 w 2819400"/>
              <a:gd name="connsiteY464" fmla="*/ 5153025 h 6372225"/>
              <a:gd name="connsiteX465" fmla="*/ 1092200 w 2819400"/>
              <a:gd name="connsiteY465" fmla="*/ 5187950 h 6372225"/>
              <a:gd name="connsiteX466" fmla="*/ 1098550 w 2819400"/>
              <a:gd name="connsiteY466" fmla="*/ 5219700 h 6372225"/>
              <a:gd name="connsiteX467" fmla="*/ 1098550 w 2819400"/>
              <a:gd name="connsiteY467" fmla="*/ 5241925 h 6372225"/>
              <a:gd name="connsiteX468" fmla="*/ 1095375 w 2819400"/>
              <a:gd name="connsiteY468" fmla="*/ 5264150 h 6372225"/>
              <a:gd name="connsiteX469" fmla="*/ 1085850 w 2819400"/>
              <a:gd name="connsiteY469" fmla="*/ 5283200 h 6372225"/>
              <a:gd name="connsiteX470" fmla="*/ 1076325 w 2819400"/>
              <a:gd name="connsiteY470" fmla="*/ 5302250 h 6372225"/>
              <a:gd name="connsiteX471" fmla="*/ 1066800 w 2819400"/>
              <a:gd name="connsiteY471" fmla="*/ 5324475 h 6372225"/>
              <a:gd name="connsiteX472" fmla="*/ 1060450 w 2819400"/>
              <a:gd name="connsiteY472" fmla="*/ 5349875 h 6372225"/>
              <a:gd name="connsiteX473" fmla="*/ 1054100 w 2819400"/>
              <a:gd name="connsiteY473" fmla="*/ 5378450 h 6372225"/>
              <a:gd name="connsiteX474" fmla="*/ 1047750 w 2819400"/>
              <a:gd name="connsiteY474" fmla="*/ 5413375 h 6372225"/>
              <a:gd name="connsiteX475" fmla="*/ 1050925 w 2819400"/>
              <a:gd name="connsiteY475" fmla="*/ 5489575 h 6372225"/>
              <a:gd name="connsiteX476" fmla="*/ 1050925 w 2819400"/>
              <a:gd name="connsiteY476" fmla="*/ 5521325 h 6372225"/>
              <a:gd name="connsiteX477" fmla="*/ 1050925 w 2819400"/>
              <a:gd name="connsiteY477" fmla="*/ 5549900 h 6372225"/>
              <a:gd name="connsiteX478" fmla="*/ 1044575 w 2819400"/>
              <a:gd name="connsiteY478" fmla="*/ 5578475 h 6372225"/>
              <a:gd name="connsiteX479" fmla="*/ 1035050 w 2819400"/>
              <a:gd name="connsiteY479" fmla="*/ 5603875 h 6372225"/>
              <a:gd name="connsiteX480" fmla="*/ 1019175 w 2819400"/>
              <a:gd name="connsiteY480" fmla="*/ 5626100 h 6372225"/>
              <a:gd name="connsiteX481" fmla="*/ 996950 w 2819400"/>
              <a:gd name="connsiteY481" fmla="*/ 5648325 h 6372225"/>
              <a:gd name="connsiteX482" fmla="*/ 930275 w 2819400"/>
              <a:gd name="connsiteY482" fmla="*/ 5654675 h 6372225"/>
              <a:gd name="connsiteX483" fmla="*/ 863600 w 2819400"/>
              <a:gd name="connsiteY483" fmla="*/ 5657850 h 6372225"/>
              <a:gd name="connsiteX484" fmla="*/ 787400 w 2819400"/>
              <a:gd name="connsiteY484" fmla="*/ 5657850 h 6372225"/>
              <a:gd name="connsiteX485" fmla="*/ 749300 w 2819400"/>
              <a:gd name="connsiteY485" fmla="*/ 5654675 h 6372225"/>
              <a:gd name="connsiteX486" fmla="*/ 714375 w 2819400"/>
              <a:gd name="connsiteY486" fmla="*/ 5648325 h 6372225"/>
              <a:gd name="connsiteX487" fmla="*/ 682625 w 2819400"/>
              <a:gd name="connsiteY487" fmla="*/ 5641975 h 6372225"/>
              <a:gd name="connsiteX488" fmla="*/ 657225 w 2819400"/>
              <a:gd name="connsiteY488" fmla="*/ 5632450 h 6372225"/>
              <a:gd name="connsiteX489" fmla="*/ 635000 w 2819400"/>
              <a:gd name="connsiteY489" fmla="*/ 5616575 h 6372225"/>
              <a:gd name="connsiteX490" fmla="*/ 628650 w 2819400"/>
              <a:gd name="connsiteY490" fmla="*/ 5607050 h 6372225"/>
              <a:gd name="connsiteX491" fmla="*/ 622300 w 2819400"/>
              <a:gd name="connsiteY491" fmla="*/ 5597525 h 6372225"/>
              <a:gd name="connsiteX492" fmla="*/ 619125 w 2819400"/>
              <a:gd name="connsiteY492" fmla="*/ 5588000 h 6372225"/>
              <a:gd name="connsiteX493" fmla="*/ 619125 w 2819400"/>
              <a:gd name="connsiteY493" fmla="*/ 5578475 h 6372225"/>
              <a:gd name="connsiteX494" fmla="*/ 619125 w 2819400"/>
              <a:gd name="connsiteY494" fmla="*/ 5565775 h 6372225"/>
              <a:gd name="connsiteX495" fmla="*/ 622300 w 2819400"/>
              <a:gd name="connsiteY495" fmla="*/ 5549900 h 6372225"/>
              <a:gd name="connsiteX496" fmla="*/ 657225 w 2819400"/>
              <a:gd name="connsiteY496" fmla="*/ 5448300 h 6372225"/>
              <a:gd name="connsiteX497" fmla="*/ 685800 w 2819400"/>
              <a:gd name="connsiteY497" fmla="*/ 5362575 h 6372225"/>
              <a:gd name="connsiteX498" fmla="*/ 714375 w 2819400"/>
              <a:gd name="connsiteY498" fmla="*/ 5292725 h 6372225"/>
              <a:gd name="connsiteX499" fmla="*/ 742950 w 2819400"/>
              <a:gd name="connsiteY499" fmla="*/ 5226050 h 6372225"/>
              <a:gd name="connsiteX500" fmla="*/ 758825 w 2819400"/>
              <a:gd name="connsiteY500" fmla="*/ 5184775 h 6372225"/>
              <a:gd name="connsiteX501" fmla="*/ 771525 w 2819400"/>
              <a:gd name="connsiteY501" fmla="*/ 5137150 h 6372225"/>
              <a:gd name="connsiteX502" fmla="*/ 784225 w 2819400"/>
              <a:gd name="connsiteY502" fmla="*/ 5086350 h 6372225"/>
              <a:gd name="connsiteX503" fmla="*/ 793750 w 2819400"/>
              <a:gd name="connsiteY503" fmla="*/ 5035550 h 6372225"/>
              <a:gd name="connsiteX504" fmla="*/ 796925 w 2819400"/>
              <a:gd name="connsiteY504" fmla="*/ 4987925 h 6372225"/>
              <a:gd name="connsiteX505" fmla="*/ 796925 w 2819400"/>
              <a:gd name="connsiteY505" fmla="*/ 4965700 h 6372225"/>
              <a:gd name="connsiteX506" fmla="*/ 793750 w 2819400"/>
              <a:gd name="connsiteY506" fmla="*/ 4943475 h 6372225"/>
              <a:gd name="connsiteX507" fmla="*/ 768350 w 2819400"/>
              <a:gd name="connsiteY507" fmla="*/ 4838700 h 6372225"/>
              <a:gd name="connsiteX508" fmla="*/ 736600 w 2819400"/>
              <a:gd name="connsiteY508" fmla="*/ 4708525 h 6372225"/>
              <a:gd name="connsiteX509" fmla="*/ 701675 w 2819400"/>
              <a:gd name="connsiteY509" fmla="*/ 4591050 h 6372225"/>
              <a:gd name="connsiteX510" fmla="*/ 676275 w 2819400"/>
              <a:gd name="connsiteY510" fmla="*/ 4508500 h 6372225"/>
              <a:gd name="connsiteX511" fmla="*/ 666750 w 2819400"/>
              <a:gd name="connsiteY511" fmla="*/ 4473575 h 6372225"/>
              <a:gd name="connsiteX512" fmla="*/ 657225 w 2819400"/>
              <a:gd name="connsiteY512" fmla="*/ 4425950 h 6372225"/>
              <a:gd name="connsiteX513" fmla="*/ 647700 w 2819400"/>
              <a:gd name="connsiteY513" fmla="*/ 4371975 h 6372225"/>
              <a:gd name="connsiteX514" fmla="*/ 644525 w 2819400"/>
              <a:gd name="connsiteY514" fmla="*/ 4311650 h 6372225"/>
              <a:gd name="connsiteX515" fmla="*/ 644525 w 2819400"/>
              <a:gd name="connsiteY515" fmla="*/ 4244975 h 6372225"/>
              <a:gd name="connsiteX516" fmla="*/ 647700 w 2819400"/>
              <a:gd name="connsiteY516" fmla="*/ 4210050 h 6372225"/>
              <a:gd name="connsiteX517" fmla="*/ 654050 w 2819400"/>
              <a:gd name="connsiteY517" fmla="*/ 4178300 h 6372225"/>
              <a:gd name="connsiteX518" fmla="*/ 660400 w 2819400"/>
              <a:gd name="connsiteY518" fmla="*/ 4143375 h 6372225"/>
              <a:gd name="connsiteX519" fmla="*/ 669925 w 2819400"/>
              <a:gd name="connsiteY519" fmla="*/ 4111625 h 6372225"/>
              <a:gd name="connsiteX520" fmla="*/ 682625 w 2819400"/>
              <a:gd name="connsiteY520" fmla="*/ 4079875 h 6372225"/>
              <a:gd name="connsiteX521" fmla="*/ 698500 w 2819400"/>
              <a:gd name="connsiteY521" fmla="*/ 4051300 h 6372225"/>
              <a:gd name="connsiteX522" fmla="*/ 701675 w 2819400"/>
              <a:gd name="connsiteY522" fmla="*/ 4016375 h 6372225"/>
              <a:gd name="connsiteX523" fmla="*/ 704850 w 2819400"/>
              <a:gd name="connsiteY523" fmla="*/ 3933825 h 6372225"/>
              <a:gd name="connsiteX524" fmla="*/ 704850 w 2819400"/>
              <a:gd name="connsiteY524" fmla="*/ 3844925 h 6372225"/>
              <a:gd name="connsiteX525" fmla="*/ 701675 w 2819400"/>
              <a:gd name="connsiteY525" fmla="*/ 3810000 h 6372225"/>
              <a:gd name="connsiteX526" fmla="*/ 695325 w 2819400"/>
              <a:gd name="connsiteY526" fmla="*/ 3787775 h 6372225"/>
              <a:gd name="connsiteX527" fmla="*/ 669925 w 2819400"/>
              <a:gd name="connsiteY527" fmla="*/ 3752850 h 6372225"/>
              <a:gd name="connsiteX528" fmla="*/ 647700 w 2819400"/>
              <a:gd name="connsiteY528" fmla="*/ 3714750 h 6372225"/>
              <a:gd name="connsiteX529" fmla="*/ 619125 w 2819400"/>
              <a:gd name="connsiteY529" fmla="*/ 3663950 h 6372225"/>
              <a:gd name="connsiteX530" fmla="*/ 593725 w 2819400"/>
              <a:gd name="connsiteY530" fmla="*/ 3603625 h 6372225"/>
              <a:gd name="connsiteX531" fmla="*/ 584200 w 2819400"/>
              <a:gd name="connsiteY531" fmla="*/ 3568700 h 6372225"/>
              <a:gd name="connsiteX532" fmla="*/ 574675 w 2819400"/>
              <a:gd name="connsiteY532" fmla="*/ 3533775 h 6372225"/>
              <a:gd name="connsiteX533" fmla="*/ 568325 w 2819400"/>
              <a:gd name="connsiteY533" fmla="*/ 3495675 h 6372225"/>
              <a:gd name="connsiteX534" fmla="*/ 565150 w 2819400"/>
              <a:gd name="connsiteY534" fmla="*/ 3457575 h 6372225"/>
              <a:gd name="connsiteX535" fmla="*/ 561975 w 2819400"/>
              <a:gd name="connsiteY535" fmla="*/ 3419475 h 6372225"/>
              <a:gd name="connsiteX536" fmla="*/ 568325 w 2819400"/>
              <a:gd name="connsiteY536" fmla="*/ 3381375 h 6372225"/>
              <a:gd name="connsiteX537" fmla="*/ 574675 w 2819400"/>
              <a:gd name="connsiteY537" fmla="*/ 3298825 h 6372225"/>
              <a:gd name="connsiteX538" fmla="*/ 577850 w 2819400"/>
              <a:gd name="connsiteY538" fmla="*/ 3209925 h 6372225"/>
              <a:gd name="connsiteX539" fmla="*/ 574675 w 2819400"/>
              <a:gd name="connsiteY539" fmla="*/ 3124200 h 6372225"/>
              <a:gd name="connsiteX540" fmla="*/ 574675 w 2819400"/>
              <a:gd name="connsiteY540" fmla="*/ 3038475 h 6372225"/>
              <a:gd name="connsiteX541" fmla="*/ 571500 w 2819400"/>
              <a:gd name="connsiteY541" fmla="*/ 2962275 h 6372225"/>
              <a:gd name="connsiteX542" fmla="*/ 571500 w 2819400"/>
              <a:gd name="connsiteY542" fmla="*/ 2892425 h 6372225"/>
              <a:gd name="connsiteX543" fmla="*/ 574675 w 2819400"/>
              <a:gd name="connsiteY543" fmla="*/ 2841625 h 6372225"/>
              <a:gd name="connsiteX544" fmla="*/ 581025 w 2819400"/>
              <a:gd name="connsiteY544" fmla="*/ 2819400 h 6372225"/>
              <a:gd name="connsiteX545" fmla="*/ 584200 w 2819400"/>
              <a:gd name="connsiteY545" fmla="*/ 2803525 h 6372225"/>
              <a:gd name="connsiteX546" fmla="*/ 584200 w 2819400"/>
              <a:gd name="connsiteY546" fmla="*/ 2787650 h 6372225"/>
              <a:gd name="connsiteX547" fmla="*/ 584200 w 2819400"/>
              <a:gd name="connsiteY547" fmla="*/ 2746375 h 6372225"/>
              <a:gd name="connsiteX548" fmla="*/ 587375 w 2819400"/>
              <a:gd name="connsiteY548" fmla="*/ 2724150 h 6372225"/>
              <a:gd name="connsiteX549" fmla="*/ 590550 w 2819400"/>
              <a:gd name="connsiteY549" fmla="*/ 2705100 h 6372225"/>
              <a:gd name="connsiteX550" fmla="*/ 600075 w 2819400"/>
              <a:gd name="connsiteY550" fmla="*/ 2686050 h 6372225"/>
              <a:gd name="connsiteX551" fmla="*/ 606425 w 2819400"/>
              <a:gd name="connsiteY551" fmla="*/ 2679700 h 6372225"/>
              <a:gd name="connsiteX552" fmla="*/ 612775 w 2819400"/>
              <a:gd name="connsiteY552" fmla="*/ 2676525 h 6372225"/>
              <a:gd name="connsiteX553" fmla="*/ 609600 w 2819400"/>
              <a:gd name="connsiteY553" fmla="*/ 2644775 h 6372225"/>
              <a:gd name="connsiteX554" fmla="*/ 568325 w 2819400"/>
              <a:gd name="connsiteY554" fmla="*/ 2654300 h 6372225"/>
              <a:gd name="connsiteX555" fmla="*/ 473075 w 2819400"/>
              <a:gd name="connsiteY555" fmla="*/ 2673350 h 6372225"/>
              <a:gd name="connsiteX556" fmla="*/ 412750 w 2819400"/>
              <a:gd name="connsiteY556" fmla="*/ 2682875 h 6372225"/>
              <a:gd name="connsiteX557" fmla="*/ 352425 w 2819400"/>
              <a:gd name="connsiteY557" fmla="*/ 2689225 h 6372225"/>
              <a:gd name="connsiteX558" fmla="*/ 292100 w 2819400"/>
              <a:gd name="connsiteY558" fmla="*/ 2689225 h 6372225"/>
              <a:gd name="connsiteX559" fmla="*/ 263525 w 2819400"/>
              <a:gd name="connsiteY559" fmla="*/ 2686050 h 6372225"/>
              <a:gd name="connsiteX560" fmla="*/ 238125 w 2819400"/>
              <a:gd name="connsiteY560" fmla="*/ 2682875 h 6372225"/>
              <a:gd name="connsiteX561" fmla="*/ 231775 w 2819400"/>
              <a:gd name="connsiteY561" fmla="*/ 2682875 h 6372225"/>
              <a:gd name="connsiteX562" fmla="*/ 209550 w 2819400"/>
              <a:gd name="connsiteY562" fmla="*/ 2679700 h 6372225"/>
              <a:gd name="connsiteX563" fmla="*/ 184150 w 2819400"/>
              <a:gd name="connsiteY563" fmla="*/ 2679700 h 6372225"/>
              <a:gd name="connsiteX564" fmla="*/ 171450 w 2819400"/>
              <a:gd name="connsiteY564" fmla="*/ 2682875 h 6372225"/>
              <a:gd name="connsiteX565" fmla="*/ 158750 w 2819400"/>
              <a:gd name="connsiteY565" fmla="*/ 2689225 h 6372225"/>
              <a:gd name="connsiteX566" fmla="*/ 149225 w 2819400"/>
              <a:gd name="connsiteY566" fmla="*/ 2689225 h 6372225"/>
              <a:gd name="connsiteX567" fmla="*/ 139700 w 2819400"/>
              <a:gd name="connsiteY567" fmla="*/ 2686050 h 6372225"/>
              <a:gd name="connsiteX568" fmla="*/ 123825 w 2819400"/>
              <a:gd name="connsiteY568" fmla="*/ 2679700 h 6372225"/>
              <a:gd name="connsiteX569" fmla="*/ 107950 w 2819400"/>
              <a:gd name="connsiteY569" fmla="*/ 2670175 h 6372225"/>
              <a:gd name="connsiteX570" fmla="*/ 85725 w 2819400"/>
              <a:gd name="connsiteY570" fmla="*/ 2651125 h 6372225"/>
              <a:gd name="connsiteX571" fmla="*/ 66675 w 2819400"/>
              <a:gd name="connsiteY571" fmla="*/ 2619375 h 6372225"/>
              <a:gd name="connsiteX572" fmla="*/ 44450 w 2819400"/>
              <a:gd name="connsiteY572" fmla="*/ 2578100 h 6372225"/>
              <a:gd name="connsiteX573" fmla="*/ 9525 w 2819400"/>
              <a:gd name="connsiteY573" fmla="*/ 2505075 h 6372225"/>
              <a:gd name="connsiteX574" fmla="*/ 3175 w 2819400"/>
              <a:gd name="connsiteY574" fmla="*/ 2479675 h 6372225"/>
              <a:gd name="connsiteX575" fmla="*/ 0 w 2819400"/>
              <a:gd name="connsiteY575" fmla="*/ 2457450 h 6372225"/>
              <a:gd name="connsiteX576" fmla="*/ 3175 w 2819400"/>
              <a:gd name="connsiteY576" fmla="*/ 2438400 h 6372225"/>
              <a:gd name="connsiteX577" fmla="*/ 9525 w 2819400"/>
              <a:gd name="connsiteY577" fmla="*/ 2416175 h 6372225"/>
              <a:gd name="connsiteX578" fmla="*/ 34925 w 2819400"/>
              <a:gd name="connsiteY578" fmla="*/ 2355850 h 6372225"/>
              <a:gd name="connsiteX579" fmla="*/ 50800 w 2819400"/>
              <a:gd name="connsiteY579" fmla="*/ 2317750 h 6372225"/>
              <a:gd name="connsiteX580" fmla="*/ 60325 w 2819400"/>
              <a:gd name="connsiteY580" fmla="*/ 2282825 h 6372225"/>
              <a:gd name="connsiteX581" fmla="*/ 66675 w 2819400"/>
              <a:gd name="connsiteY581" fmla="*/ 2251075 h 6372225"/>
              <a:gd name="connsiteX582" fmla="*/ 69850 w 2819400"/>
              <a:gd name="connsiteY582" fmla="*/ 2222500 h 6372225"/>
              <a:gd name="connsiteX583" fmla="*/ 73025 w 2819400"/>
              <a:gd name="connsiteY583" fmla="*/ 2171700 h 6372225"/>
              <a:gd name="connsiteX584" fmla="*/ 73025 w 2819400"/>
              <a:gd name="connsiteY584" fmla="*/ 2133600 h 6372225"/>
              <a:gd name="connsiteX585" fmla="*/ 79375 w 2819400"/>
              <a:gd name="connsiteY585" fmla="*/ 2098675 h 6372225"/>
              <a:gd name="connsiteX586" fmla="*/ 98425 w 2819400"/>
              <a:gd name="connsiteY586" fmla="*/ 2038350 h 6372225"/>
              <a:gd name="connsiteX587" fmla="*/ 123825 w 2819400"/>
              <a:gd name="connsiteY587" fmla="*/ 1955800 h 6372225"/>
              <a:gd name="connsiteX588" fmla="*/ 155575 w 2819400"/>
              <a:gd name="connsiteY588" fmla="*/ 1863725 h 6372225"/>
              <a:gd name="connsiteX589" fmla="*/ 190500 w 2819400"/>
              <a:gd name="connsiteY589" fmla="*/ 1768475 h 6372225"/>
              <a:gd name="connsiteX590" fmla="*/ 225425 w 2819400"/>
              <a:gd name="connsiteY590" fmla="*/ 1685925 h 6372225"/>
              <a:gd name="connsiteX591" fmla="*/ 244475 w 2819400"/>
              <a:gd name="connsiteY591" fmla="*/ 1647825 h 6372225"/>
              <a:gd name="connsiteX592" fmla="*/ 263525 w 2819400"/>
              <a:gd name="connsiteY592" fmla="*/ 1616075 h 6372225"/>
              <a:gd name="connsiteX593" fmla="*/ 279400 w 2819400"/>
              <a:gd name="connsiteY593" fmla="*/ 1593850 h 6372225"/>
              <a:gd name="connsiteX594" fmla="*/ 295275 w 2819400"/>
              <a:gd name="connsiteY594" fmla="*/ 1577975 h 6372225"/>
              <a:gd name="connsiteX595" fmla="*/ 311150 w 2819400"/>
              <a:gd name="connsiteY595" fmla="*/ 1558925 h 6372225"/>
              <a:gd name="connsiteX596" fmla="*/ 323850 w 2819400"/>
              <a:gd name="connsiteY596" fmla="*/ 1536700 h 6372225"/>
              <a:gd name="connsiteX597" fmla="*/ 333375 w 2819400"/>
              <a:gd name="connsiteY597" fmla="*/ 1508125 h 6372225"/>
              <a:gd name="connsiteX598" fmla="*/ 342900 w 2819400"/>
              <a:gd name="connsiteY598" fmla="*/ 1473200 h 6372225"/>
              <a:gd name="connsiteX599" fmla="*/ 358775 w 2819400"/>
              <a:gd name="connsiteY599" fmla="*/ 1393825 h 6372225"/>
              <a:gd name="connsiteX600" fmla="*/ 377825 w 2819400"/>
              <a:gd name="connsiteY600" fmla="*/ 1304925 h 6372225"/>
              <a:gd name="connsiteX601" fmla="*/ 387350 w 2819400"/>
              <a:gd name="connsiteY601" fmla="*/ 1263650 h 6372225"/>
              <a:gd name="connsiteX602" fmla="*/ 400050 w 2819400"/>
              <a:gd name="connsiteY602" fmla="*/ 1219200 h 6372225"/>
              <a:gd name="connsiteX603" fmla="*/ 415925 w 2819400"/>
              <a:gd name="connsiteY603" fmla="*/ 1181100 h 6372225"/>
              <a:gd name="connsiteX604" fmla="*/ 434975 w 2819400"/>
              <a:gd name="connsiteY604" fmla="*/ 1139825 h 6372225"/>
              <a:gd name="connsiteX605" fmla="*/ 457200 w 2819400"/>
              <a:gd name="connsiteY605" fmla="*/ 1104900 h 6372225"/>
              <a:gd name="connsiteX606" fmla="*/ 485775 w 2819400"/>
              <a:gd name="connsiteY606" fmla="*/ 1069975 h 6372225"/>
              <a:gd name="connsiteX607" fmla="*/ 514350 w 2819400"/>
              <a:gd name="connsiteY607" fmla="*/ 1041400 h 6372225"/>
              <a:gd name="connsiteX608" fmla="*/ 533400 w 2819400"/>
              <a:gd name="connsiteY608" fmla="*/ 1028700 h 6372225"/>
              <a:gd name="connsiteX609" fmla="*/ 552450 w 2819400"/>
              <a:gd name="connsiteY609" fmla="*/ 1019175 h 6372225"/>
              <a:gd name="connsiteX610" fmla="*/ 596900 w 2819400"/>
              <a:gd name="connsiteY610" fmla="*/ 977900 h 6372225"/>
              <a:gd name="connsiteX611" fmla="*/ 644525 w 2819400"/>
              <a:gd name="connsiteY611" fmla="*/ 936625 h 6372225"/>
              <a:gd name="connsiteX612" fmla="*/ 704850 w 2819400"/>
              <a:gd name="connsiteY612" fmla="*/ 885825 h 6372225"/>
              <a:gd name="connsiteX613" fmla="*/ 774700 w 2819400"/>
              <a:gd name="connsiteY613" fmla="*/ 838200 h 6372225"/>
              <a:gd name="connsiteX614" fmla="*/ 809625 w 2819400"/>
              <a:gd name="connsiteY614" fmla="*/ 815975 h 6372225"/>
              <a:gd name="connsiteX615" fmla="*/ 844550 w 2819400"/>
              <a:gd name="connsiteY615" fmla="*/ 793750 h 6372225"/>
              <a:gd name="connsiteX616" fmla="*/ 882650 w 2819400"/>
              <a:gd name="connsiteY616" fmla="*/ 774700 h 6372225"/>
              <a:gd name="connsiteX617" fmla="*/ 917575 w 2819400"/>
              <a:gd name="connsiteY617" fmla="*/ 758825 h 6372225"/>
              <a:gd name="connsiteX618" fmla="*/ 949325 w 2819400"/>
              <a:gd name="connsiteY618" fmla="*/ 749300 h 6372225"/>
              <a:gd name="connsiteX619" fmla="*/ 981075 w 2819400"/>
              <a:gd name="connsiteY619" fmla="*/ 742950 h 6372225"/>
              <a:gd name="connsiteX620" fmla="*/ 965200 w 2819400"/>
              <a:gd name="connsiteY620" fmla="*/ 698500 h 6372225"/>
              <a:gd name="connsiteX621" fmla="*/ 949325 w 2819400"/>
              <a:gd name="connsiteY621" fmla="*/ 657225 h 6372225"/>
              <a:gd name="connsiteX622" fmla="*/ 936625 w 2819400"/>
              <a:gd name="connsiteY622" fmla="*/ 612775 h 6372225"/>
              <a:gd name="connsiteX623" fmla="*/ 930275 w 2819400"/>
              <a:gd name="connsiteY623" fmla="*/ 574675 h 6372225"/>
              <a:gd name="connsiteX624" fmla="*/ 930275 w 2819400"/>
              <a:gd name="connsiteY624" fmla="*/ 558800 h 6372225"/>
              <a:gd name="connsiteX625" fmla="*/ 933450 w 2819400"/>
              <a:gd name="connsiteY625" fmla="*/ 549275 h 6372225"/>
              <a:gd name="connsiteX626" fmla="*/ 936625 w 2819400"/>
              <a:gd name="connsiteY626" fmla="*/ 546100 h 6372225"/>
              <a:gd name="connsiteX627" fmla="*/ 939800 w 2819400"/>
              <a:gd name="connsiteY627" fmla="*/ 546100 h 6372225"/>
              <a:gd name="connsiteX628" fmla="*/ 952500 w 2819400"/>
              <a:gd name="connsiteY628" fmla="*/ 549275 h 6372225"/>
              <a:gd name="connsiteX629" fmla="*/ 968375 w 2819400"/>
              <a:gd name="connsiteY629" fmla="*/ 561975 h 6372225"/>
              <a:gd name="connsiteX630" fmla="*/ 987425 w 2819400"/>
              <a:gd name="connsiteY630" fmla="*/ 581025 h 6372225"/>
              <a:gd name="connsiteX631" fmla="*/ 984250 w 2819400"/>
              <a:gd name="connsiteY631" fmla="*/ 555625 h 6372225"/>
              <a:gd name="connsiteX632" fmla="*/ 977900 w 2819400"/>
              <a:gd name="connsiteY632" fmla="*/ 488950 h 6372225"/>
              <a:gd name="connsiteX633" fmla="*/ 974725 w 2819400"/>
              <a:gd name="connsiteY633" fmla="*/ 444500 h 6372225"/>
              <a:gd name="connsiteX634" fmla="*/ 974725 w 2819400"/>
              <a:gd name="connsiteY634" fmla="*/ 396875 h 6372225"/>
              <a:gd name="connsiteX635" fmla="*/ 981075 w 2819400"/>
              <a:gd name="connsiteY635" fmla="*/ 342900 h 6372225"/>
              <a:gd name="connsiteX636" fmla="*/ 990600 w 2819400"/>
              <a:gd name="connsiteY636" fmla="*/ 288925 h 6372225"/>
              <a:gd name="connsiteX637" fmla="*/ 1006475 w 2819400"/>
              <a:gd name="connsiteY637" fmla="*/ 234950 h 6372225"/>
              <a:gd name="connsiteX638" fmla="*/ 1016000 w 2819400"/>
              <a:gd name="connsiteY638" fmla="*/ 209550 h 6372225"/>
              <a:gd name="connsiteX639" fmla="*/ 1028700 w 2819400"/>
              <a:gd name="connsiteY639" fmla="*/ 180975 h 6372225"/>
              <a:gd name="connsiteX640" fmla="*/ 1041400 w 2819400"/>
              <a:gd name="connsiteY640" fmla="*/ 158750 h 6372225"/>
              <a:gd name="connsiteX641" fmla="*/ 1060450 w 2819400"/>
              <a:gd name="connsiteY641" fmla="*/ 133350 h 6372225"/>
              <a:gd name="connsiteX642" fmla="*/ 1079500 w 2819400"/>
              <a:gd name="connsiteY642" fmla="*/ 111125 h 6372225"/>
              <a:gd name="connsiteX643" fmla="*/ 1098550 w 2819400"/>
              <a:gd name="connsiteY643" fmla="*/ 88900 h 6372225"/>
              <a:gd name="connsiteX644" fmla="*/ 1123950 w 2819400"/>
              <a:gd name="connsiteY644" fmla="*/ 69850 h 6372225"/>
              <a:gd name="connsiteX645" fmla="*/ 1152525 w 2819400"/>
              <a:gd name="connsiteY645" fmla="*/ 53975 h 6372225"/>
              <a:gd name="connsiteX646" fmla="*/ 1181100 w 2819400"/>
              <a:gd name="connsiteY646" fmla="*/ 38100 h 6372225"/>
              <a:gd name="connsiteX647" fmla="*/ 1216025 w 2819400"/>
              <a:gd name="connsiteY647" fmla="*/ 25400 h 6372225"/>
              <a:gd name="connsiteX648" fmla="*/ 1250950 w 2819400"/>
              <a:gd name="connsiteY648" fmla="*/ 15875 h 6372225"/>
              <a:gd name="connsiteX649" fmla="*/ 1289050 w 2819400"/>
              <a:gd name="connsiteY649" fmla="*/ 6350 h 6372225"/>
              <a:gd name="connsiteX650" fmla="*/ 1333500 w 2819400"/>
              <a:gd name="connsiteY650" fmla="*/ 3175 h 6372225"/>
              <a:gd name="connsiteX651" fmla="*/ 1381125 w 2819400"/>
              <a:gd name="connsiteY651" fmla="*/ 3175 h 6372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Lst>
            <a:rect l="l" t="t" r="r" b="b"/>
            <a:pathLst>
              <a:path w="2819400" h="6372225">
                <a:moveTo>
                  <a:pt x="758825" y="1717675"/>
                </a:moveTo>
                <a:lnTo>
                  <a:pt x="749300" y="1720850"/>
                </a:lnTo>
                <a:lnTo>
                  <a:pt x="742950" y="1724025"/>
                </a:lnTo>
                <a:lnTo>
                  <a:pt x="727075" y="1736725"/>
                </a:lnTo>
                <a:lnTo>
                  <a:pt x="717550" y="1752600"/>
                </a:lnTo>
                <a:lnTo>
                  <a:pt x="711200" y="1768475"/>
                </a:lnTo>
                <a:lnTo>
                  <a:pt x="704850" y="1784350"/>
                </a:lnTo>
                <a:lnTo>
                  <a:pt x="701675" y="1835150"/>
                </a:lnTo>
                <a:lnTo>
                  <a:pt x="695325" y="1885950"/>
                </a:lnTo>
                <a:lnTo>
                  <a:pt x="682625" y="1936750"/>
                </a:lnTo>
                <a:lnTo>
                  <a:pt x="666750" y="1981200"/>
                </a:lnTo>
                <a:lnTo>
                  <a:pt x="638175" y="2041525"/>
                </a:lnTo>
                <a:lnTo>
                  <a:pt x="609600" y="2092325"/>
                </a:lnTo>
                <a:lnTo>
                  <a:pt x="581025" y="2139950"/>
                </a:lnTo>
                <a:lnTo>
                  <a:pt x="549275" y="2178050"/>
                </a:lnTo>
                <a:lnTo>
                  <a:pt x="523875" y="2209800"/>
                </a:lnTo>
                <a:lnTo>
                  <a:pt x="504825" y="2235200"/>
                </a:lnTo>
                <a:lnTo>
                  <a:pt x="482600" y="2254250"/>
                </a:lnTo>
                <a:lnTo>
                  <a:pt x="508000" y="2257425"/>
                </a:lnTo>
                <a:lnTo>
                  <a:pt x="542925" y="2257425"/>
                </a:lnTo>
                <a:lnTo>
                  <a:pt x="581025" y="2254250"/>
                </a:lnTo>
                <a:lnTo>
                  <a:pt x="596900" y="2247900"/>
                </a:lnTo>
                <a:lnTo>
                  <a:pt x="609600" y="2244725"/>
                </a:lnTo>
                <a:lnTo>
                  <a:pt x="622300" y="2235200"/>
                </a:lnTo>
                <a:lnTo>
                  <a:pt x="638175" y="2228850"/>
                </a:lnTo>
                <a:lnTo>
                  <a:pt x="682625" y="2219325"/>
                </a:lnTo>
                <a:lnTo>
                  <a:pt x="736600" y="2209800"/>
                </a:lnTo>
                <a:lnTo>
                  <a:pt x="752475" y="2184400"/>
                </a:lnTo>
                <a:lnTo>
                  <a:pt x="771525" y="2143125"/>
                </a:lnTo>
                <a:lnTo>
                  <a:pt x="790575" y="2098675"/>
                </a:lnTo>
                <a:lnTo>
                  <a:pt x="806450" y="2047875"/>
                </a:lnTo>
                <a:lnTo>
                  <a:pt x="819150" y="2000250"/>
                </a:lnTo>
                <a:lnTo>
                  <a:pt x="835025" y="1917700"/>
                </a:lnTo>
                <a:lnTo>
                  <a:pt x="841375" y="1885950"/>
                </a:lnTo>
                <a:lnTo>
                  <a:pt x="831850" y="1863725"/>
                </a:lnTo>
                <a:lnTo>
                  <a:pt x="822325" y="1841500"/>
                </a:lnTo>
                <a:lnTo>
                  <a:pt x="812800" y="1790700"/>
                </a:lnTo>
                <a:lnTo>
                  <a:pt x="806450" y="1752600"/>
                </a:lnTo>
                <a:lnTo>
                  <a:pt x="803275" y="1733550"/>
                </a:lnTo>
                <a:lnTo>
                  <a:pt x="790575" y="1727200"/>
                </a:lnTo>
                <a:lnTo>
                  <a:pt x="777875" y="1720850"/>
                </a:lnTo>
                <a:lnTo>
                  <a:pt x="768350" y="1717675"/>
                </a:lnTo>
                <a:close/>
                <a:moveTo>
                  <a:pt x="1400175" y="0"/>
                </a:moveTo>
                <a:lnTo>
                  <a:pt x="1450975" y="3175"/>
                </a:lnTo>
                <a:lnTo>
                  <a:pt x="1485900" y="9525"/>
                </a:lnTo>
                <a:lnTo>
                  <a:pt x="1520825" y="19050"/>
                </a:lnTo>
                <a:lnTo>
                  <a:pt x="1562100" y="34925"/>
                </a:lnTo>
                <a:lnTo>
                  <a:pt x="1603375" y="53975"/>
                </a:lnTo>
                <a:lnTo>
                  <a:pt x="1641475" y="79375"/>
                </a:lnTo>
                <a:lnTo>
                  <a:pt x="1660525" y="98425"/>
                </a:lnTo>
                <a:lnTo>
                  <a:pt x="1679575" y="114300"/>
                </a:lnTo>
                <a:lnTo>
                  <a:pt x="1695450" y="136525"/>
                </a:lnTo>
                <a:lnTo>
                  <a:pt x="1711325" y="158750"/>
                </a:lnTo>
                <a:lnTo>
                  <a:pt x="1727200" y="184150"/>
                </a:lnTo>
                <a:lnTo>
                  <a:pt x="1739900" y="212725"/>
                </a:lnTo>
                <a:lnTo>
                  <a:pt x="1752600" y="241300"/>
                </a:lnTo>
                <a:lnTo>
                  <a:pt x="1762125" y="276225"/>
                </a:lnTo>
                <a:lnTo>
                  <a:pt x="1768475" y="311150"/>
                </a:lnTo>
                <a:lnTo>
                  <a:pt x="1774825" y="352425"/>
                </a:lnTo>
                <a:lnTo>
                  <a:pt x="1778000" y="393700"/>
                </a:lnTo>
                <a:lnTo>
                  <a:pt x="1778000" y="438150"/>
                </a:lnTo>
                <a:lnTo>
                  <a:pt x="1778000" y="488950"/>
                </a:lnTo>
                <a:lnTo>
                  <a:pt x="1771650" y="539750"/>
                </a:lnTo>
                <a:lnTo>
                  <a:pt x="1778000" y="539750"/>
                </a:lnTo>
                <a:lnTo>
                  <a:pt x="1787525" y="542925"/>
                </a:lnTo>
                <a:lnTo>
                  <a:pt x="1793875" y="546100"/>
                </a:lnTo>
                <a:lnTo>
                  <a:pt x="1803400" y="552450"/>
                </a:lnTo>
                <a:lnTo>
                  <a:pt x="1809750" y="561975"/>
                </a:lnTo>
                <a:lnTo>
                  <a:pt x="1812925" y="577850"/>
                </a:lnTo>
                <a:lnTo>
                  <a:pt x="1812925" y="596900"/>
                </a:lnTo>
                <a:lnTo>
                  <a:pt x="1838325" y="590550"/>
                </a:lnTo>
                <a:lnTo>
                  <a:pt x="1863725" y="590550"/>
                </a:lnTo>
                <a:lnTo>
                  <a:pt x="1892300" y="590550"/>
                </a:lnTo>
                <a:lnTo>
                  <a:pt x="1911350" y="587375"/>
                </a:lnTo>
                <a:lnTo>
                  <a:pt x="1936750" y="581025"/>
                </a:lnTo>
                <a:lnTo>
                  <a:pt x="2006600" y="558800"/>
                </a:lnTo>
                <a:lnTo>
                  <a:pt x="2044700" y="546100"/>
                </a:lnTo>
                <a:lnTo>
                  <a:pt x="2085975" y="536575"/>
                </a:lnTo>
                <a:lnTo>
                  <a:pt x="2127250" y="533400"/>
                </a:lnTo>
                <a:lnTo>
                  <a:pt x="2168525" y="533400"/>
                </a:lnTo>
                <a:lnTo>
                  <a:pt x="2187575" y="523875"/>
                </a:lnTo>
                <a:lnTo>
                  <a:pt x="2238375" y="504825"/>
                </a:lnTo>
                <a:lnTo>
                  <a:pt x="2317750" y="479425"/>
                </a:lnTo>
                <a:lnTo>
                  <a:pt x="2362200" y="466725"/>
                </a:lnTo>
                <a:lnTo>
                  <a:pt x="2406650" y="457200"/>
                </a:lnTo>
                <a:lnTo>
                  <a:pt x="2457450" y="450850"/>
                </a:lnTo>
                <a:lnTo>
                  <a:pt x="2505075" y="444500"/>
                </a:lnTo>
                <a:lnTo>
                  <a:pt x="2552700" y="447675"/>
                </a:lnTo>
                <a:lnTo>
                  <a:pt x="2600325" y="454025"/>
                </a:lnTo>
                <a:lnTo>
                  <a:pt x="2622550" y="460375"/>
                </a:lnTo>
                <a:lnTo>
                  <a:pt x="2644775" y="466725"/>
                </a:lnTo>
                <a:lnTo>
                  <a:pt x="2663825" y="476250"/>
                </a:lnTo>
                <a:lnTo>
                  <a:pt x="2682875" y="488950"/>
                </a:lnTo>
                <a:lnTo>
                  <a:pt x="2698750" y="501650"/>
                </a:lnTo>
                <a:lnTo>
                  <a:pt x="2717800" y="517525"/>
                </a:lnTo>
                <a:lnTo>
                  <a:pt x="2730500" y="536575"/>
                </a:lnTo>
                <a:lnTo>
                  <a:pt x="2743200" y="555625"/>
                </a:lnTo>
                <a:lnTo>
                  <a:pt x="2746375" y="577850"/>
                </a:lnTo>
                <a:lnTo>
                  <a:pt x="2755900" y="628650"/>
                </a:lnTo>
                <a:lnTo>
                  <a:pt x="2768600" y="695325"/>
                </a:lnTo>
                <a:lnTo>
                  <a:pt x="2781300" y="727075"/>
                </a:lnTo>
                <a:lnTo>
                  <a:pt x="2794000" y="758825"/>
                </a:lnTo>
                <a:lnTo>
                  <a:pt x="2803525" y="812800"/>
                </a:lnTo>
                <a:lnTo>
                  <a:pt x="2809875" y="873125"/>
                </a:lnTo>
                <a:lnTo>
                  <a:pt x="2816225" y="958850"/>
                </a:lnTo>
                <a:lnTo>
                  <a:pt x="2819400" y="1060450"/>
                </a:lnTo>
                <a:lnTo>
                  <a:pt x="2819400" y="1117600"/>
                </a:lnTo>
                <a:lnTo>
                  <a:pt x="2816225" y="1177925"/>
                </a:lnTo>
                <a:lnTo>
                  <a:pt x="2809875" y="1244600"/>
                </a:lnTo>
                <a:lnTo>
                  <a:pt x="2803525" y="1311275"/>
                </a:lnTo>
                <a:lnTo>
                  <a:pt x="2790825" y="1381125"/>
                </a:lnTo>
                <a:lnTo>
                  <a:pt x="2778125" y="1457325"/>
                </a:lnTo>
                <a:lnTo>
                  <a:pt x="2787650" y="1555750"/>
                </a:lnTo>
                <a:lnTo>
                  <a:pt x="2790825" y="1641475"/>
                </a:lnTo>
                <a:lnTo>
                  <a:pt x="2790825" y="1679575"/>
                </a:lnTo>
                <a:lnTo>
                  <a:pt x="2790825" y="1714500"/>
                </a:lnTo>
                <a:lnTo>
                  <a:pt x="2787650" y="1800225"/>
                </a:lnTo>
                <a:lnTo>
                  <a:pt x="2784475" y="1908175"/>
                </a:lnTo>
                <a:lnTo>
                  <a:pt x="2781300" y="1958975"/>
                </a:lnTo>
                <a:lnTo>
                  <a:pt x="2774950" y="2009775"/>
                </a:lnTo>
                <a:lnTo>
                  <a:pt x="2762250" y="2047875"/>
                </a:lnTo>
                <a:lnTo>
                  <a:pt x="2755900" y="2063750"/>
                </a:lnTo>
                <a:lnTo>
                  <a:pt x="2746375" y="2076450"/>
                </a:lnTo>
                <a:lnTo>
                  <a:pt x="2670175" y="2159000"/>
                </a:lnTo>
                <a:lnTo>
                  <a:pt x="2628900" y="2200275"/>
                </a:lnTo>
                <a:lnTo>
                  <a:pt x="2597150" y="2228850"/>
                </a:lnTo>
                <a:lnTo>
                  <a:pt x="2571750" y="2247900"/>
                </a:lnTo>
                <a:lnTo>
                  <a:pt x="2555875" y="2251075"/>
                </a:lnTo>
                <a:lnTo>
                  <a:pt x="2536825" y="2254250"/>
                </a:lnTo>
                <a:lnTo>
                  <a:pt x="2514600" y="2257425"/>
                </a:lnTo>
                <a:lnTo>
                  <a:pt x="2492375" y="2257425"/>
                </a:lnTo>
                <a:lnTo>
                  <a:pt x="2479675" y="2254250"/>
                </a:lnTo>
                <a:lnTo>
                  <a:pt x="2476500" y="2251075"/>
                </a:lnTo>
                <a:lnTo>
                  <a:pt x="2476500" y="2247900"/>
                </a:lnTo>
                <a:lnTo>
                  <a:pt x="2479675" y="2241550"/>
                </a:lnTo>
                <a:lnTo>
                  <a:pt x="2489200" y="2232025"/>
                </a:lnTo>
                <a:lnTo>
                  <a:pt x="2520950" y="2212975"/>
                </a:lnTo>
                <a:lnTo>
                  <a:pt x="2498725" y="2203450"/>
                </a:lnTo>
                <a:lnTo>
                  <a:pt x="2479675" y="2193925"/>
                </a:lnTo>
                <a:lnTo>
                  <a:pt x="2457450" y="2181225"/>
                </a:lnTo>
                <a:lnTo>
                  <a:pt x="2444750" y="2168525"/>
                </a:lnTo>
                <a:lnTo>
                  <a:pt x="2441575" y="2165350"/>
                </a:lnTo>
                <a:lnTo>
                  <a:pt x="2441575" y="2159000"/>
                </a:lnTo>
                <a:lnTo>
                  <a:pt x="2444750" y="2155825"/>
                </a:lnTo>
                <a:lnTo>
                  <a:pt x="2454275" y="2152650"/>
                </a:lnTo>
                <a:lnTo>
                  <a:pt x="2489200" y="2149475"/>
                </a:lnTo>
                <a:lnTo>
                  <a:pt x="2543175" y="2149475"/>
                </a:lnTo>
                <a:lnTo>
                  <a:pt x="2527300" y="2139950"/>
                </a:lnTo>
                <a:lnTo>
                  <a:pt x="2492375" y="2117725"/>
                </a:lnTo>
                <a:lnTo>
                  <a:pt x="2479675" y="2108200"/>
                </a:lnTo>
                <a:lnTo>
                  <a:pt x="2473325" y="2098675"/>
                </a:lnTo>
                <a:lnTo>
                  <a:pt x="2476500" y="2095500"/>
                </a:lnTo>
                <a:lnTo>
                  <a:pt x="2479675" y="2092325"/>
                </a:lnTo>
                <a:lnTo>
                  <a:pt x="2498725" y="2089150"/>
                </a:lnTo>
                <a:lnTo>
                  <a:pt x="2511425" y="2092325"/>
                </a:lnTo>
                <a:lnTo>
                  <a:pt x="2543175" y="2098675"/>
                </a:lnTo>
                <a:lnTo>
                  <a:pt x="2559050" y="2101850"/>
                </a:lnTo>
                <a:lnTo>
                  <a:pt x="2578100" y="2101850"/>
                </a:lnTo>
                <a:lnTo>
                  <a:pt x="2593975" y="2101850"/>
                </a:lnTo>
                <a:lnTo>
                  <a:pt x="2603500" y="2095500"/>
                </a:lnTo>
                <a:lnTo>
                  <a:pt x="2600325" y="2085975"/>
                </a:lnTo>
                <a:lnTo>
                  <a:pt x="2587625" y="2063750"/>
                </a:lnTo>
                <a:lnTo>
                  <a:pt x="2578100" y="2054225"/>
                </a:lnTo>
                <a:lnTo>
                  <a:pt x="2568575" y="2044700"/>
                </a:lnTo>
                <a:lnTo>
                  <a:pt x="2555875" y="2038350"/>
                </a:lnTo>
                <a:lnTo>
                  <a:pt x="2543175" y="2035175"/>
                </a:lnTo>
                <a:lnTo>
                  <a:pt x="2540000" y="2028825"/>
                </a:lnTo>
                <a:lnTo>
                  <a:pt x="2536825" y="2019300"/>
                </a:lnTo>
                <a:lnTo>
                  <a:pt x="2536825" y="2012950"/>
                </a:lnTo>
                <a:lnTo>
                  <a:pt x="2540000" y="2006600"/>
                </a:lnTo>
                <a:lnTo>
                  <a:pt x="2549525" y="2003425"/>
                </a:lnTo>
                <a:lnTo>
                  <a:pt x="2571750" y="2006600"/>
                </a:lnTo>
                <a:lnTo>
                  <a:pt x="2600325" y="2016125"/>
                </a:lnTo>
                <a:lnTo>
                  <a:pt x="2603500" y="2003425"/>
                </a:lnTo>
                <a:lnTo>
                  <a:pt x="2603500" y="1987550"/>
                </a:lnTo>
                <a:lnTo>
                  <a:pt x="2600325" y="1971675"/>
                </a:lnTo>
                <a:lnTo>
                  <a:pt x="2590800" y="1955800"/>
                </a:lnTo>
                <a:lnTo>
                  <a:pt x="2584450" y="1946275"/>
                </a:lnTo>
                <a:lnTo>
                  <a:pt x="2578100" y="1939925"/>
                </a:lnTo>
                <a:lnTo>
                  <a:pt x="2565400" y="1936750"/>
                </a:lnTo>
                <a:lnTo>
                  <a:pt x="2552700" y="1933575"/>
                </a:lnTo>
                <a:lnTo>
                  <a:pt x="2536825" y="1930400"/>
                </a:lnTo>
                <a:lnTo>
                  <a:pt x="2517775" y="1930400"/>
                </a:lnTo>
                <a:lnTo>
                  <a:pt x="2508250" y="1930400"/>
                </a:lnTo>
                <a:lnTo>
                  <a:pt x="2486025" y="1936750"/>
                </a:lnTo>
                <a:lnTo>
                  <a:pt x="2473325" y="1943100"/>
                </a:lnTo>
                <a:lnTo>
                  <a:pt x="2460625" y="1949450"/>
                </a:lnTo>
                <a:lnTo>
                  <a:pt x="2447925" y="1955800"/>
                </a:lnTo>
                <a:lnTo>
                  <a:pt x="2438400" y="1968500"/>
                </a:lnTo>
                <a:lnTo>
                  <a:pt x="2416175" y="1984375"/>
                </a:lnTo>
                <a:lnTo>
                  <a:pt x="2390775" y="2000250"/>
                </a:lnTo>
                <a:lnTo>
                  <a:pt x="2365375" y="2016125"/>
                </a:lnTo>
                <a:lnTo>
                  <a:pt x="2339975" y="2022475"/>
                </a:lnTo>
                <a:lnTo>
                  <a:pt x="2327275" y="2022475"/>
                </a:lnTo>
                <a:lnTo>
                  <a:pt x="2320925" y="2019300"/>
                </a:lnTo>
                <a:lnTo>
                  <a:pt x="2314575" y="2016125"/>
                </a:lnTo>
                <a:lnTo>
                  <a:pt x="2311400" y="2003425"/>
                </a:lnTo>
                <a:lnTo>
                  <a:pt x="2311400" y="1987550"/>
                </a:lnTo>
                <a:lnTo>
                  <a:pt x="2314575" y="1968500"/>
                </a:lnTo>
                <a:lnTo>
                  <a:pt x="2339975" y="1949450"/>
                </a:lnTo>
                <a:lnTo>
                  <a:pt x="2365375" y="1933575"/>
                </a:lnTo>
                <a:lnTo>
                  <a:pt x="2390775" y="1920875"/>
                </a:lnTo>
                <a:lnTo>
                  <a:pt x="2403475" y="1911350"/>
                </a:lnTo>
                <a:lnTo>
                  <a:pt x="2413000" y="1905000"/>
                </a:lnTo>
                <a:lnTo>
                  <a:pt x="2432050" y="1882775"/>
                </a:lnTo>
                <a:lnTo>
                  <a:pt x="2447925" y="1860550"/>
                </a:lnTo>
                <a:lnTo>
                  <a:pt x="2460625" y="1835150"/>
                </a:lnTo>
                <a:lnTo>
                  <a:pt x="2498725" y="1768475"/>
                </a:lnTo>
                <a:lnTo>
                  <a:pt x="2524125" y="1730375"/>
                </a:lnTo>
                <a:lnTo>
                  <a:pt x="2536825" y="1714500"/>
                </a:lnTo>
                <a:lnTo>
                  <a:pt x="2552700" y="1701800"/>
                </a:lnTo>
                <a:lnTo>
                  <a:pt x="2565400" y="1689100"/>
                </a:lnTo>
                <a:lnTo>
                  <a:pt x="2574925" y="1676400"/>
                </a:lnTo>
                <a:lnTo>
                  <a:pt x="2584450" y="1660525"/>
                </a:lnTo>
                <a:lnTo>
                  <a:pt x="2587625" y="1647825"/>
                </a:lnTo>
                <a:lnTo>
                  <a:pt x="2590800" y="1631950"/>
                </a:lnTo>
                <a:lnTo>
                  <a:pt x="2590800" y="1612900"/>
                </a:lnTo>
                <a:lnTo>
                  <a:pt x="2584450" y="1581150"/>
                </a:lnTo>
                <a:lnTo>
                  <a:pt x="2565400" y="1495425"/>
                </a:lnTo>
                <a:lnTo>
                  <a:pt x="2527300" y="1346200"/>
                </a:lnTo>
                <a:lnTo>
                  <a:pt x="2489200" y="1200150"/>
                </a:lnTo>
                <a:lnTo>
                  <a:pt x="2473325" y="1146175"/>
                </a:lnTo>
                <a:lnTo>
                  <a:pt x="2470150" y="1117600"/>
                </a:lnTo>
                <a:lnTo>
                  <a:pt x="2311400" y="1276350"/>
                </a:lnTo>
                <a:lnTo>
                  <a:pt x="2301875" y="1292225"/>
                </a:lnTo>
                <a:lnTo>
                  <a:pt x="2286000" y="1330325"/>
                </a:lnTo>
                <a:lnTo>
                  <a:pt x="2241550" y="1447800"/>
                </a:lnTo>
                <a:lnTo>
                  <a:pt x="2216150" y="1511300"/>
                </a:lnTo>
                <a:lnTo>
                  <a:pt x="2190750" y="1568450"/>
                </a:lnTo>
                <a:lnTo>
                  <a:pt x="2168525" y="1612900"/>
                </a:lnTo>
                <a:lnTo>
                  <a:pt x="2159000" y="1628775"/>
                </a:lnTo>
                <a:lnTo>
                  <a:pt x="2149475" y="1638300"/>
                </a:lnTo>
                <a:lnTo>
                  <a:pt x="2124075" y="1730375"/>
                </a:lnTo>
                <a:lnTo>
                  <a:pt x="2105025" y="1800225"/>
                </a:lnTo>
                <a:lnTo>
                  <a:pt x="2101850" y="1825625"/>
                </a:lnTo>
                <a:lnTo>
                  <a:pt x="2098675" y="1841500"/>
                </a:lnTo>
                <a:lnTo>
                  <a:pt x="2114550" y="1943100"/>
                </a:lnTo>
                <a:lnTo>
                  <a:pt x="2124075" y="2009775"/>
                </a:lnTo>
                <a:lnTo>
                  <a:pt x="2124075" y="2035175"/>
                </a:lnTo>
                <a:lnTo>
                  <a:pt x="2124075" y="2051050"/>
                </a:lnTo>
                <a:lnTo>
                  <a:pt x="2124075" y="2057400"/>
                </a:lnTo>
                <a:lnTo>
                  <a:pt x="2127250" y="2066925"/>
                </a:lnTo>
                <a:lnTo>
                  <a:pt x="2139950" y="2095500"/>
                </a:lnTo>
                <a:lnTo>
                  <a:pt x="2181225" y="2171700"/>
                </a:lnTo>
                <a:lnTo>
                  <a:pt x="2200275" y="2219325"/>
                </a:lnTo>
                <a:lnTo>
                  <a:pt x="2219325" y="2266950"/>
                </a:lnTo>
                <a:lnTo>
                  <a:pt x="2222500" y="2295525"/>
                </a:lnTo>
                <a:lnTo>
                  <a:pt x="2225675" y="2320925"/>
                </a:lnTo>
                <a:lnTo>
                  <a:pt x="2228850" y="2346325"/>
                </a:lnTo>
                <a:lnTo>
                  <a:pt x="2225675" y="2371725"/>
                </a:lnTo>
                <a:lnTo>
                  <a:pt x="2228850" y="2384425"/>
                </a:lnTo>
                <a:lnTo>
                  <a:pt x="2241550" y="2416175"/>
                </a:lnTo>
                <a:lnTo>
                  <a:pt x="2247900" y="2438400"/>
                </a:lnTo>
                <a:lnTo>
                  <a:pt x="2251075" y="2460625"/>
                </a:lnTo>
                <a:lnTo>
                  <a:pt x="2251075" y="2486025"/>
                </a:lnTo>
                <a:lnTo>
                  <a:pt x="2247900" y="2511425"/>
                </a:lnTo>
                <a:lnTo>
                  <a:pt x="2241550" y="2533650"/>
                </a:lnTo>
                <a:lnTo>
                  <a:pt x="2241550" y="2549525"/>
                </a:lnTo>
                <a:lnTo>
                  <a:pt x="2244725" y="2565400"/>
                </a:lnTo>
                <a:lnTo>
                  <a:pt x="2247900" y="2574925"/>
                </a:lnTo>
                <a:lnTo>
                  <a:pt x="2257425" y="2590800"/>
                </a:lnTo>
                <a:lnTo>
                  <a:pt x="2260600" y="2600325"/>
                </a:lnTo>
                <a:lnTo>
                  <a:pt x="2260600" y="2609850"/>
                </a:lnTo>
                <a:lnTo>
                  <a:pt x="2260600" y="2724150"/>
                </a:lnTo>
                <a:lnTo>
                  <a:pt x="2257425" y="2781300"/>
                </a:lnTo>
                <a:lnTo>
                  <a:pt x="2251075" y="2813050"/>
                </a:lnTo>
                <a:lnTo>
                  <a:pt x="2247900" y="2838450"/>
                </a:lnTo>
                <a:lnTo>
                  <a:pt x="2244725" y="2847975"/>
                </a:lnTo>
                <a:lnTo>
                  <a:pt x="2244725" y="2863850"/>
                </a:lnTo>
                <a:lnTo>
                  <a:pt x="2251075" y="2892425"/>
                </a:lnTo>
                <a:lnTo>
                  <a:pt x="2251075" y="2908300"/>
                </a:lnTo>
                <a:lnTo>
                  <a:pt x="2251075" y="2921000"/>
                </a:lnTo>
                <a:lnTo>
                  <a:pt x="2247900" y="2936875"/>
                </a:lnTo>
                <a:lnTo>
                  <a:pt x="2238375" y="2946400"/>
                </a:lnTo>
                <a:lnTo>
                  <a:pt x="2228850" y="2955925"/>
                </a:lnTo>
                <a:lnTo>
                  <a:pt x="2222500" y="2962275"/>
                </a:lnTo>
                <a:lnTo>
                  <a:pt x="2209800" y="2962275"/>
                </a:lnTo>
                <a:lnTo>
                  <a:pt x="2206625" y="2962275"/>
                </a:lnTo>
                <a:lnTo>
                  <a:pt x="2206625" y="2965450"/>
                </a:lnTo>
                <a:lnTo>
                  <a:pt x="2212975" y="2978150"/>
                </a:lnTo>
                <a:lnTo>
                  <a:pt x="2222500" y="2997200"/>
                </a:lnTo>
                <a:lnTo>
                  <a:pt x="2228850" y="3013075"/>
                </a:lnTo>
                <a:lnTo>
                  <a:pt x="2225675" y="3025775"/>
                </a:lnTo>
                <a:lnTo>
                  <a:pt x="2219325" y="3035300"/>
                </a:lnTo>
                <a:lnTo>
                  <a:pt x="2216150" y="3054350"/>
                </a:lnTo>
                <a:lnTo>
                  <a:pt x="2206625" y="3105150"/>
                </a:lnTo>
                <a:lnTo>
                  <a:pt x="2193925" y="3181350"/>
                </a:lnTo>
                <a:lnTo>
                  <a:pt x="2178050" y="3273425"/>
                </a:lnTo>
                <a:lnTo>
                  <a:pt x="2152650" y="3378200"/>
                </a:lnTo>
                <a:lnTo>
                  <a:pt x="2120900" y="3489325"/>
                </a:lnTo>
                <a:lnTo>
                  <a:pt x="2101850" y="3546475"/>
                </a:lnTo>
                <a:lnTo>
                  <a:pt x="2082800" y="3600450"/>
                </a:lnTo>
                <a:lnTo>
                  <a:pt x="2057400" y="3654425"/>
                </a:lnTo>
                <a:lnTo>
                  <a:pt x="2032000" y="3708400"/>
                </a:lnTo>
                <a:lnTo>
                  <a:pt x="1987550" y="3797300"/>
                </a:lnTo>
                <a:lnTo>
                  <a:pt x="1958975" y="3863975"/>
                </a:lnTo>
                <a:lnTo>
                  <a:pt x="1943100" y="3911600"/>
                </a:lnTo>
                <a:lnTo>
                  <a:pt x="1936750" y="3943350"/>
                </a:lnTo>
                <a:lnTo>
                  <a:pt x="1939925" y="3968750"/>
                </a:lnTo>
                <a:lnTo>
                  <a:pt x="1946275" y="3990975"/>
                </a:lnTo>
                <a:lnTo>
                  <a:pt x="1949450" y="4013200"/>
                </a:lnTo>
                <a:lnTo>
                  <a:pt x="1952625" y="4038600"/>
                </a:lnTo>
                <a:lnTo>
                  <a:pt x="1952625" y="4105275"/>
                </a:lnTo>
                <a:lnTo>
                  <a:pt x="1949450" y="4162425"/>
                </a:lnTo>
                <a:lnTo>
                  <a:pt x="1946275" y="4219575"/>
                </a:lnTo>
                <a:lnTo>
                  <a:pt x="1949450" y="4225925"/>
                </a:lnTo>
                <a:lnTo>
                  <a:pt x="1955800" y="4248150"/>
                </a:lnTo>
                <a:lnTo>
                  <a:pt x="1965325" y="4289425"/>
                </a:lnTo>
                <a:lnTo>
                  <a:pt x="1971675" y="4352925"/>
                </a:lnTo>
                <a:lnTo>
                  <a:pt x="1974850" y="4391025"/>
                </a:lnTo>
                <a:lnTo>
                  <a:pt x="1971675" y="4438650"/>
                </a:lnTo>
                <a:lnTo>
                  <a:pt x="1971675" y="4492625"/>
                </a:lnTo>
                <a:lnTo>
                  <a:pt x="1965325" y="4552950"/>
                </a:lnTo>
                <a:lnTo>
                  <a:pt x="1955800" y="4622800"/>
                </a:lnTo>
                <a:lnTo>
                  <a:pt x="1943100" y="4699000"/>
                </a:lnTo>
                <a:lnTo>
                  <a:pt x="1927225" y="4784725"/>
                </a:lnTo>
                <a:lnTo>
                  <a:pt x="1905000" y="4879975"/>
                </a:lnTo>
                <a:lnTo>
                  <a:pt x="1879600" y="4984750"/>
                </a:lnTo>
                <a:lnTo>
                  <a:pt x="1851025" y="5095875"/>
                </a:lnTo>
                <a:lnTo>
                  <a:pt x="1812925" y="5216525"/>
                </a:lnTo>
                <a:lnTo>
                  <a:pt x="1771650" y="5349875"/>
                </a:lnTo>
                <a:lnTo>
                  <a:pt x="1755775" y="5394325"/>
                </a:lnTo>
                <a:lnTo>
                  <a:pt x="1736725" y="5441950"/>
                </a:lnTo>
                <a:lnTo>
                  <a:pt x="1720850" y="5499100"/>
                </a:lnTo>
                <a:lnTo>
                  <a:pt x="1704975" y="5562600"/>
                </a:lnTo>
                <a:lnTo>
                  <a:pt x="1695450" y="5626100"/>
                </a:lnTo>
                <a:lnTo>
                  <a:pt x="1692275" y="5657850"/>
                </a:lnTo>
                <a:lnTo>
                  <a:pt x="1692275" y="5686425"/>
                </a:lnTo>
                <a:lnTo>
                  <a:pt x="1698625" y="5715000"/>
                </a:lnTo>
                <a:lnTo>
                  <a:pt x="1704975" y="5737225"/>
                </a:lnTo>
                <a:lnTo>
                  <a:pt x="1714500" y="5883275"/>
                </a:lnTo>
                <a:lnTo>
                  <a:pt x="1727200" y="6086475"/>
                </a:lnTo>
                <a:lnTo>
                  <a:pt x="1736725" y="6149975"/>
                </a:lnTo>
                <a:lnTo>
                  <a:pt x="1743075" y="6184900"/>
                </a:lnTo>
                <a:lnTo>
                  <a:pt x="1746250" y="6219825"/>
                </a:lnTo>
                <a:lnTo>
                  <a:pt x="1743075" y="6251575"/>
                </a:lnTo>
                <a:lnTo>
                  <a:pt x="1736725" y="6286500"/>
                </a:lnTo>
                <a:lnTo>
                  <a:pt x="1730375" y="6302375"/>
                </a:lnTo>
                <a:lnTo>
                  <a:pt x="1724025" y="6315075"/>
                </a:lnTo>
                <a:lnTo>
                  <a:pt x="1714500" y="6327775"/>
                </a:lnTo>
                <a:lnTo>
                  <a:pt x="1701800" y="6340475"/>
                </a:lnTo>
                <a:lnTo>
                  <a:pt x="1622425" y="6353175"/>
                </a:lnTo>
                <a:lnTo>
                  <a:pt x="1539875" y="6365875"/>
                </a:lnTo>
                <a:lnTo>
                  <a:pt x="1447800" y="6372225"/>
                </a:lnTo>
                <a:lnTo>
                  <a:pt x="1400175" y="6372225"/>
                </a:lnTo>
                <a:lnTo>
                  <a:pt x="1355725" y="6372225"/>
                </a:lnTo>
                <a:lnTo>
                  <a:pt x="1314450" y="6369050"/>
                </a:lnTo>
                <a:lnTo>
                  <a:pt x="1276350" y="6359525"/>
                </a:lnTo>
                <a:lnTo>
                  <a:pt x="1244600" y="6350000"/>
                </a:lnTo>
                <a:lnTo>
                  <a:pt x="1231900" y="6343650"/>
                </a:lnTo>
                <a:lnTo>
                  <a:pt x="1222375" y="6334125"/>
                </a:lnTo>
                <a:lnTo>
                  <a:pt x="1212850" y="6324600"/>
                </a:lnTo>
                <a:lnTo>
                  <a:pt x="1206500" y="6315075"/>
                </a:lnTo>
                <a:lnTo>
                  <a:pt x="1203325" y="6302375"/>
                </a:lnTo>
                <a:lnTo>
                  <a:pt x="1203325" y="6289675"/>
                </a:lnTo>
                <a:lnTo>
                  <a:pt x="1209675" y="6257925"/>
                </a:lnTo>
                <a:lnTo>
                  <a:pt x="1216025" y="6226175"/>
                </a:lnTo>
                <a:lnTo>
                  <a:pt x="1225550" y="6184900"/>
                </a:lnTo>
                <a:lnTo>
                  <a:pt x="1241425" y="6143625"/>
                </a:lnTo>
                <a:lnTo>
                  <a:pt x="1257300" y="6102350"/>
                </a:lnTo>
                <a:lnTo>
                  <a:pt x="1279525" y="6064250"/>
                </a:lnTo>
                <a:lnTo>
                  <a:pt x="1292225" y="6048375"/>
                </a:lnTo>
                <a:lnTo>
                  <a:pt x="1304925" y="6035675"/>
                </a:lnTo>
                <a:lnTo>
                  <a:pt x="1327150" y="5956300"/>
                </a:lnTo>
                <a:lnTo>
                  <a:pt x="1346200" y="5889625"/>
                </a:lnTo>
                <a:lnTo>
                  <a:pt x="1358900" y="5826125"/>
                </a:lnTo>
                <a:lnTo>
                  <a:pt x="1365250" y="5775325"/>
                </a:lnTo>
                <a:lnTo>
                  <a:pt x="1377950" y="5727700"/>
                </a:lnTo>
                <a:lnTo>
                  <a:pt x="1384300" y="5702300"/>
                </a:lnTo>
                <a:lnTo>
                  <a:pt x="1397000" y="5680075"/>
                </a:lnTo>
                <a:lnTo>
                  <a:pt x="1409700" y="5657850"/>
                </a:lnTo>
                <a:lnTo>
                  <a:pt x="1425575" y="5632450"/>
                </a:lnTo>
                <a:lnTo>
                  <a:pt x="1435100" y="5619750"/>
                </a:lnTo>
                <a:lnTo>
                  <a:pt x="1441450" y="5600700"/>
                </a:lnTo>
                <a:lnTo>
                  <a:pt x="1457325" y="5553075"/>
                </a:lnTo>
                <a:lnTo>
                  <a:pt x="1466850" y="5495925"/>
                </a:lnTo>
                <a:lnTo>
                  <a:pt x="1476375" y="5432425"/>
                </a:lnTo>
                <a:lnTo>
                  <a:pt x="1489075" y="5305425"/>
                </a:lnTo>
                <a:lnTo>
                  <a:pt x="1498600" y="5210175"/>
                </a:lnTo>
                <a:lnTo>
                  <a:pt x="1498600" y="5153025"/>
                </a:lnTo>
                <a:lnTo>
                  <a:pt x="1495425" y="5054600"/>
                </a:lnTo>
                <a:lnTo>
                  <a:pt x="1495425" y="4924425"/>
                </a:lnTo>
                <a:lnTo>
                  <a:pt x="1495425" y="4781550"/>
                </a:lnTo>
                <a:lnTo>
                  <a:pt x="1498600" y="4632325"/>
                </a:lnTo>
                <a:lnTo>
                  <a:pt x="1501775" y="4562475"/>
                </a:lnTo>
                <a:lnTo>
                  <a:pt x="1504950" y="4495800"/>
                </a:lnTo>
                <a:lnTo>
                  <a:pt x="1514475" y="4432300"/>
                </a:lnTo>
                <a:lnTo>
                  <a:pt x="1524000" y="4378325"/>
                </a:lnTo>
                <a:lnTo>
                  <a:pt x="1536700" y="4330700"/>
                </a:lnTo>
                <a:lnTo>
                  <a:pt x="1549400" y="4295775"/>
                </a:lnTo>
                <a:lnTo>
                  <a:pt x="1549400" y="4279900"/>
                </a:lnTo>
                <a:lnTo>
                  <a:pt x="1546225" y="4238625"/>
                </a:lnTo>
                <a:lnTo>
                  <a:pt x="1539875" y="4184650"/>
                </a:lnTo>
                <a:lnTo>
                  <a:pt x="1533525" y="4156075"/>
                </a:lnTo>
                <a:lnTo>
                  <a:pt x="1524000" y="4130675"/>
                </a:lnTo>
                <a:lnTo>
                  <a:pt x="1511300" y="4060825"/>
                </a:lnTo>
                <a:lnTo>
                  <a:pt x="1501775" y="3994150"/>
                </a:lnTo>
                <a:lnTo>
                  <a:pt x="1498600" y="3959225"/>
                </a:lnTo>
                <a:lnTo>
                  <a:pt x="1498600" y="3924300"/>
                </a:lnTo>
                <a:lnTo>
                  <a:pt x="1498600" y="3902075"/>
                </a:lnTo>
                <a:lnTo>
                  <a:pt x="1501775" y="3879850"/>
                </a:lnTo>
                <a:lnTo>
                  <a:pt x="1508125" y="3860800"/>
                </a:lnTo>
                <a:lnTo>
                  <a:pt x="1517650" y="3844925"/>
                </a:lnTo>
                <a:lnTo>
                  <a:pt x="1504950" y="3784600"/>
                </a:lnTo>
                <a:lnTo>
                  <a:pt x="1479550" y="3654425"/>
                </a:lnTo>
                <a:lnTo>
                  <a:pt x="1466850" y="3578225"/>
                </a:lnTo>
                <a:lnTo>
                  <a:pt x="1454150" y="3511550"/>
                </a:lnTo>
                <a:lnTo>
                  <a:pt x="1450975" y="3454400"/>
                </a:lnTo>
                <a:lnTo>
                  <a:pt x="1450975" y="3432175"/>
                </a:lnTo>
                <a:lnTo>
                  <a:pt x="1450975" y="3419475"/>
                </a:lnTo>
                <a:lnTo>
                  <a:pt x="1447800" y="3381375"/>
                </a:lnTo>
                <a:lnTo>
                  <a:pt x="1444625" y="3352800"/>
                </a:lnTo>
                <a:lnTo>
                  <a:pt x="1444625" y="3330575"/>
                </a:lnTo>
                <a:lnTo>
                  <a:pt x="1444625" y="3321050"/>
                </a:lnTo>
                <a:lnTo>
                  <a:pt x="1441450" y="3305175"/>
                </a:lnTo>
                <a:lnTo>
                  <a:pt x="1438275" y="3286125"/>
                </a:lnTo>
                <a:lnTo>
                  <a:pt x="1428750" y="3270250"/>
                </a:lnTo>
                <a:lnTo>
                  <a:pt x="1419225" y="3254375"/>
                </a:lnTo>
                <a:lnTo>
                  <a:pt x="1409700" y="3244850"/>
                </a:lnTo>
                <a:lnTo>
                  <a:pt x="1403350" y="3241675"/>
                </a:lnTo>
                <a:lnTo>
                  <a:pt x="1393825" y="3241675"/>
                </a:lnTo>
                <a:lnTo>
                  <a:pt x="1387475" y="3244850"/>
                </a:lnTo>
                <a:lnTo>
                  <a:pt x="1381125" y="3248025"/>
                </a:lnTo>
                <a:lnTo>
                  <a:pt x="1374775" y="3257550"/>
                </a:lnTo>
                <a:lnTo>
                  <a:pt x="1368425" y="3267075"/>
                </a:lnTo>
                <a:lnTo>
                  <a:pt x="1355725" y="3298825"/>
                </a:lnTo>
                <a:lnTo>
                  <a:pt x="1346200" y="3336925"/>
                </a:lnTo>
                <a:lnTo>
                  <a:pt x="1336675" y="3375025"/>
                </a:lnTo>
                <a:lnTo>
                  <a:pt x="1327150" y="3454400"/>
                </a:lnTo>
                <a:lnTo>
                  <a:pt x="1317625" y="3505200"/>
                </a:lnTo>
                <a:lnTo>
                  <a:pt x="1317625" y="3511550"/>
                </a:lnTo>
                <a:lnTo>
                  <a:pt x="1301750" y="3568700"/>
                </a:lnTo>
                <a:lnTo>
                  <a:pt x="1273175" y="3676650"/>
                </a:lnTo>
                <a:lnTo>
                  <a:pt x="1254125" y="3736975"/>
                </a:lnTo>
                <a:lnTo>
                  <a:pt x="1238250" y="3787775"/>
                </a:lnTo>
                <a:lnTo>
                  <a:pt x="1219200" y="3829050"/>
                </a:lnTo>
                <a:lnTo>
                  <a:pt x="1212850" y="3841750"/>
                </a:lnTo>
                <a:lnTo>
                  <a:pt x="1203325" y="3848100"/>
                </a:lnTo>
                <a:lnTo>
                  <a:pt x="1158875" y="3937000"/>
                </a:lnTo>
                <a:lnTo>
                  <a:pt x="1123950" y="4000500"/>
                </a:lnTo>
                <a:lnTo>
                  <a:pt x="1108075" y="4029075"/>
                </a:lnTo>
                <a:lnTo>
                  <a:pt x="1098550" y="4044950"/>
                </a:lnTo>
                <a:lnTo>
                  <a:pt x="1098550" y="4057650"/>
                </a:lnTo>
                <a:lnTo>
                  <a:pt x="1095375" y="4089400"/>
                </a:lnTo>
                <a:lnTo>
                  <a:pt x="1098550" y="4137025"/>
                </a:lnTo>
                <a:lnTo>
                  <a:pt x="1104900" y="4165600"/>
                </a:lnTo>
                <a:lnTo>
                  <a:pt x="1108075" y="4194175"/>
                </a:lnTo>
                <a:lnTo>
                  <a:pt x="1111250" y="4210050"/>
                </a:lnTo>
                <a:lnTo>
                  <a:pt x="1114425" y="4229100"/>
                </a:lnTo>
                <a:lnTo>
                  <a:pt x="1111250" y="4276725"/>
                </a:lnTo>
                <a:lnTo>
                  <a:pt x="1101725" y="4333875"/>
                </a:lnTo>
                <a:lnTo>
                  <a:pt x="1089025" y="4394200"/>
                </a:lnTo>
                <a:lnTo>
                  <a:pt x="1076325" y="4454525"/>
                </a:lnTo>
                <a:lnTo>
                  <a:pt x="1060450" y="4514850"/>
                </a:lnTo>
                <a:lnTo>
                  <a:pt x="1025525" y="4616450"/>
                </a:lnTo>
                <a:lnTo>
                  <a:pt x="1012825" y="4657725"/>
                </a:lnTo>
                <a:lnTo>
                  <a:pt x="1003300" y="4695825"/>
                </a:lnTo>
                <a:lnTo>
                  <a:pt x="996950" y="4730750"/>
                </a:lnTo>
                <a:lnTo>
                  <a:pt x="993775" y="4765675"/>
                </a:lnTo>
                <a:lnTo>
                  <a:pt x="993775" y="4797425"/>
                </a:lnTo>
                <a:lnTo>
                  <a:pt x="996950" y="4832350"/>
                </a:lnTo>
                <a:lnTo>
                  <a:pt x="1003300" y="4864100"/>
                </a:lnTo>
                <a:lnTo>
                  <a:pt x="1012825" y="4895850"/>
                </a:lnTo>
                <a:lnTo>
                  <a:pt x="1060450" y="5064125"/>
                </a:lnTo>
                <a:lnTo>
                  <a:pt x="1085850" y="5153025"/>
                </a:lnTo>
                <a:lnTo>
                  <a:pt x="1092200" y="5187950"/>
                </a:lnTo>
                <a:lnTo>
                  <a:pt x="1098550" y="5219700"/>
                </a:lnTo>
                <a:lnTo>
                  <a:pt x="1098550" y="5241925"/>
                </a:lnTo>
                <a:lnTo>
                  <a:pt x="1095375" y="5264150"/>
                </a:lnTo>
                <a:lnTo>
                  <a:pt x="1085850" y="5283200"/>
                </a:lnTo>
                <a:lnTo>
                  <a:pt x="1076325" y="5302250"/>
                </a:lnTo>
                <a:lnTo>
                  <a:pt x="1066800" y="5324475"/>
                </a:lnTo>
                <a:lnTo>
                  <a:pt x="1060450" y="5349875"/>
                </a:lnTo>
                <a:lnTo>
                  <a:pt x="1054100" y="5378450"/>
                </a:lnTo>
                <a:lnTo>
                  <a:pt x="1047750" y="5413375"/>
                </a:lnTo>
                <a:lnTo>
                  <a:pt x="1050925" y="5489575"/>
                </a:lnTo>
                <a:lnTo>
                  <a:pt x="1050925" y="5521325"/>
                </a:lnTo>
                <a:lnTo>
                  <a:pt x="1050925" y="5549900"/>
                </a:lnTo>
                <a:lnTo>
                  <a:pt x="1044575" y="5578475"/>
                </a:lnTo>
                <a:lnTo>
                  <a:pt x="1035050" y="5603875"/>
                </a:lnTo>
                <a:lnTo>
                  <a:pt x="1019175" y="5626100"/>
                </a:lnTo>
                <a:lnTo>
                  <a:pt x="996950" y="5648325"/>
                </a:lnTo>
                <a:lnTo>
                  <a:pt x="930275" y="5654675"/>
                </a:lnTo>
                <a:lnTo>
                  <a:pt x="863600" y="5657850"/>
                </a:lnTo>
                <a:lnTo>
                  <a:pt x="787400" y="5657850"/>
                </a:lnTo>
                <a:lnTo>
                  <a:pt x="749300" y="5654675"/>
                </a:lnTo>
                <a:lnTo>
                  <a:pt x="714375" y="5648325"/>
                </a:lnTo>
                <a:lnTo>
                  <a:pt x="682625" y="5641975"/>
                </a:lnTo>
                <a:lnTo>
                  <a:pt x="657225" y="5632450"/>
                </a:lnTo>
                <a:lnTo>
                  <a:pt x="635000" y="5616575"/>
                </a:lnTo>
                <a:lnTo>
                  <a:pt x="628650" y="5607050"/>
                </a:lnTo>
                <a:lnTo>
                  <a:pt x="622300" y="5597525"/>
                </a:lnTo>
                <a:lnTo>
                  <a:pt x="619125" y="5588000"/>
                </a:lnTo>
                <a:lnTo>
                  <a:pt x="619125" y="5578475"/>
                </a:lnTo>
                <a:lnTo>
                  <a:pt x="619125" y="5565775"/>
                </a:lnTo>
                <a:lnTo>
                  <a:pt x="622300" y="5549900"/>
                </a:lnTo>
                <a:lnTo>
                  <a:pt x="657225" y="5448300"/>
                </a:lnTo>
                <a:lnTo>
                  <a:pt x="685800" y="5362575"/>
                </a:lnTo>
                <a:lnTo>
                  <a:pt x="714375" y="5292725"/>
                </a:lnTo>
                <a:lnTo>
                  <a:pt x="742950" y="5226050"/>
                </a:lnTo>
                <a:lnTo>
                  <a:pt x="758825" y="5184775"/>
                </a:lnTo>
                <a:lnTo>
                  <a:pt x="771525" y="5137150"/>
                </a:lnTo>
                <a:lnTo>
                  <a:pt x="784225" y="5086350"/>
                </a:lnTo>
                <a:lnTo>
                  <a:pt x="793750" y="5035550"/>
                </a:lnTo>
                <a:lnTo>
                  <a:pt x="796925" y="4987925"/>
                </a:lnTo>
                <a:lnTo>
                  <a:pt x="796925" y="4965700"/>
                </a:lnTo>
                <a:lnTo>
                  <a:pt x="793750" y="4943475"/>
                </a:lnTo>
                <a:lnTo>
                  <a:pt x="768350" y="4838700"/>
                </a:lnTo>
                <a:lnTo>
                  <a:pt x="736600" y="4708525"/>
                </a:lnTo>
                <a:lnTo>
                  <a:pt x="701675" y="4591050"/>
                </a:lnTo>
                <a:lnTo>
                  <a:pt x="676275" y="4508500"/>
                </a:lnTo>
                <a:lnTo>
                  <a:pt x="666750" y="4473575"/>
                </a:lnTo>
                <a:lnTo>
                  <a:pt x="657225" y="4425950"/>
                </a:lnTo>
                <a:lnTo>
                  <a:pt x="647700" y="4371975"/>
                </a:lnTo>
                <a:lnTo>
                  <a:pt x="644525" y="4311650"/>
                </a:lnTo>
                <a:lnTo>
                  <a:pt x="644525" y="4244975"/>
                </a:lnTo>
                <a:lnTo>
                  <a:pt x="647700" y="4210050"/>
                </a:lnTo>
                <a:lnTo>
                  <a:pt x="654050" y="4178300"/>
                </a:lnTo>
                <a:lnTo>
                  <a:pt x="660400" y="4143375"/>
                </a:lnTo>
                <a:lnTo>
                  <a:pt x="669925" y="4111625"/>
                </a:lnTo>
                <a:lnTo>
                  <a:pt x="682625" y="4079875"/>
                </a:lnTo>
                <a:lnTo>
                  <a:pt x="698500" y="4051300"/>
                </a:lnTo>
                <a:lnTo>
                  <a:pt x="701675" y="4016375"/>
                </a:lnTo>
                <a:lnTo>
                  <a:pt x="704850" y="3933825"/>
                </a:lnTo>
                <a:lnTo>
                  <a:pt x="704850" y="3844925"/>
                </a:lnTo>
                <a:lnTo>
                  <a:pt x="701675" y="3810000"/>
                </a:lnTo>
                <a:lnTo>
                  <a:pt x="695325" y="3787775"/>
                </a:lnTo>
                <a:lnTo>
                  <a:pt x="669925" y="3752850"/>
                </a:lnTo>
                <a:lnTo>
                  <a:pt x="647700" y="3714750"/>
                </a:lnTo>
                <a:lnTo>
                  <a:pt x="619125" y="3663950"/>
                </a:lnTo>
                <a:lnTo>
                  <a:pt x="593725" y="3603625"/>
                </a:lnTo>
                <a:lnTo>
                  <a:pt x="584200" y="3568700"/>
                </a:lnTo>
                <a:lnTo>
                  <a:pt x="574675" y="3533775"/>
                </a:lnTo>
                <a:lnTo>
                  <a:pt x="568325" y="3495675"/>
                </a:lnTo>
                <a:lnTo>
                  <a:pt x="565150" y="3457575"/>
                </a:lnTo>
                <a:lnTo>
                  <a:pt x="561975" y="3419475"/>
                </a:lnTo>
                <a:lnTo>
                  <a:pt x="568325" y="3381375"/>
                </a:lnTo>
                <a:lnTo>
                  <a:pt x="574675" y="3298825"/>
                </a:lnTo>
                <a:lnTo>
                  <a:pt x="577850" y="3209925"/>
                </a:lnTo>
                <a:lnTo>
                  <a:pt x="574675" y="3124200"/>
                </a:lnTo>
                <a:lnTo>
                  <a:pt x="574675" y="3038475"/>
                </a:lnTo>
                <a:lnTo>
                  <a:pt x="571500" y="2962275"/>
                </a:lnTo>
                <a:lnTo>
                  <a:pt x="571500" y="2892425"/>
                </a:lnTo>
                <a:lnTo>
                  <a:pt x="574675" y="2841625"/>
                </a:lnTo>
                <a:lnTo>
                  <a:pt x="581025" y="2819400"/>
                </a:lnTo>
                <a:lnTo>
                  <a:pt x="584200" y="2803525"/>
                </a:lnTo>
                <a:lnTo>
                  <a:pt x="584200" y="2787650"/>
                </a:lnTo>
                <a:lnTo>
                  <a:pt x="584200" y="2746375"/>
                </a:lnTo>
                <a:lnTo>
                  <a:pt x="587375" y="2724150"/>
                </a:lnTo>
                <a:lnTo>
                  <a:pt x="590550" y="2705100"/>
                </a:lnTo>
                <a:lnTo>
                  <a:pt x="600075" y="2686050"/>
                </a:lnTo>
                <a:lnTo>
                  <a:pt x="606425" y="2679700"/>
                </a:lnTo>
                <a:lnTo>
                  <a:pt x="612775" y="2676525"/>
                </a:lnTo>
                <a:lnTo>
                  <a:pt x="609600" y="2644775"/>
                </a:lnTo>
                <a:lnTo>
                  <a:pt x="568325" y="2654300"/>
                </a:lnTo>
                <a:lnTo>
                  <a:pt x="473075" y="2673350"/>
                </a:lnTo>
                <a:lnTo>
                  <a:pt x="412750" y="2682875"/>
                </a:lnTo>
                <a:lnTo>
                  <a:pt x="352425" y="2689225"/>
                </a:lnTo>
                <a:lnTo>
                  <a:pt x="292100" y="2689225"/>
                </a:lnTo>
                <a:lnTo>
                  <a:pt x="263525" y="2686050"/>
                </a:lnTo>
                <a:lnTo>
                  <a:pt x="238125" y="2682875"/>
                </a:lnTo>
                <a:lnTo>
                  <a:pt x="231775" y="2682875"/>
                </a:lnTo>
                <a:lnTo>
                  <a:pt x="209550" y="2679700"/>
                </a:lnTo>
                <a:lnTo>
                  <a:pt x="184150" y="2679700"/>
                </a:lnTo>
                <a:lnTo>
                  <a:pt x="171450" y="2682875"/>
                </a:lnTo>
                <a:lnTo>
                  <a:pt x="158750" y="2689225"/>
                </a:lnTo>
                <a:lnTo>
                  <a:pt x="149225" y="2689225"/>
                </a:lnTo>
                <a:lnTo>
                  <a:pt x="139700" y="2686050"/>
                </a:lnTo>
                <a:lnTo>
                  <a:pt x="123825" y="2679700"/>
                </a:lnTo>
                <a:lnTo>
                  <a:pt x="107950" y="2670175"/>
                </a:lnTo>
                <a:lnTo>
                  <a:pt x="85725" y="2651125"/>
                </a:lnTo>
                <a:lnTo>
                  <a:pt x="66675" y="2619375"/>
                </a:lnTo>
                <a:lnTo>
                  <a:pt x="44450" y="2578100"/>
                </a:lnTo>
                <a:lnTo>
                  <a:pt x="9525" y="2505075"/>
                </a:lnTo>
                <a:lnTo>
                  <a:pt x="3175" y="2479675"/>
                </a:lnTo>
                <a:lnTo>
                  <a:pt x="0" y="2457450"/>
                </a:lnTo>
                <a:lnTo>
                  <a:pt x="3175" y="2438400"/>
                </a:lnTo>
                <a:lnTo>
                  <a:pt x="9525" y="2416175"/>
                </a:lnTo>
                <a:lnTo>
                  <a:pt x="34925" y="2355850"/>
                </a:lnTo>
                <a:lnTo>
                  <a:pt x="50800" y="2317750"/>
                </a:lnTo>
                <a:lnTo>
                  <a:pt x="60325" y="2282825"/>
                </a:lnTo>
                <a:lnTo>
                  <a:pt x="66675" y="2251075"/>
                </a:lnTo>
                <a:lnTo>
                  <a:pt x="69850" y="2222500"/>
                </a:lnTo>
                <a:lnTo>
                  <a:pt x="73025" y="2171700"/>
                </a:lnTo>
                <a:lnTo>
                  <a:pt x="73025" y="2133600"/>
                </a:lnTo>
                <a:lnTo>
                  <a:pt x="79375" y="2098675"/>
                </a:lnTo>
                <a:lnTo>
                  <a:pt x="98425" y="2038350"/>
                </a:lnTo>
                <a:lnTo>
                  <a:pt x="123825" y="1955800"/>
                </a:lnTo>
                <a:lnTo>
                  <a:pt x="155575" y="1863725"/>
                </a:lnTo>
                <a:lnTo>
                  <a:pt x="190500" y="1768475"/>
                </a:lnTo>
                <a:lnTo>
                  <a:pt x="225425" y="1685925"/>
                </a:lnTo>
                <a:lnTo>
                  <a:pt x="244475" y="1647825"/>
                </a:lnTo>
                <a:lnTo>
                  <a:pt x="263525" y="1616075"/>
                </a:lnTo>
                <a:lnTo>
                  <a:pt x="279400" y="1593850"/>
                </a:lnTo>
                <a:lnTo>
                  <a:pt x="295275" y="1577975"/>
                </a:lnTo>
                <a:lnTo>
                  <a:pt x="311150" y="1558925"/>
                </a:lnTo>
                <a:lnTo>
                  <a:pt x="323850" y="1536700"/>
                </a:lnTo>
                <a:lnTo>
                  <a:pt x="333375" y="1508125"/>
                </a:lnTo>
                <a:lnTo>
                  <a:pt x="342900" y="1473200"/>
                </a:lnTo>
                <a:lnTo>
                  <a:pt x="358775" y="1393825"/>
                </a:lnTo>
                <a:lnTo>
                  <a:pt x="377825" y="1304925"/>
                </a:lnTo>
                <a:lnTo>
                  <a:pt x="387350" y="1263650"/>
                </a:lnTo>
                <a:lnTo>
                  <a:pt x="400050" y="1219200"/>
                </a:lnTo>
                <a:lnTo>
                  <a:pt x="415925" y="1181100"/>
                </a:lnTo>
                <a:lnTo>
                  <a:pt x="434975" y="1139825"/>
                </a:lnTo>
                <a:lnTo>
                  <a:pt x="457200" y="1104900"/>
                </a:lnTo>
                <a:lnTo>
                  <a:pt x="485775" y="1069975"/>
                </a:lnTo>
                <a:lnTo>
                  <a:pt x="514350" y="1041400"/>
                </a:lnTo>
                <a:lnTo>
                  <a:pt x="533400" y="1028700"/>
                </a:lnTo>
                <a:lnTo>
                  <a:pt x="552450" y="1019175"/>
                </a:lnTo>
                <a:lnTo>
                  <a:pt x="596900" y="977900"/>
                </a:lnTo>
                <a:lnTo>
                  <a:pt x="644525" y="936625"/>
                </a:lnTo>
                <a:lnTo>
                  <a:pt x="704850" y="885825"/>
                </a:lnTo>
                <a:lnTo>
                  <a:pt x="774700" y="838200"/>
                </a:lnTo>
                <a:lnTo>
                  <a:pt x="809625" y="815975"/>
                </a:lnTo>
                <a:lnTo>
                  <a:pt x="844550" y="793750"/>
                </a:lnTo>
                <a:lnTo>
                  <a:pt x="882650" y="774700"/>
                </a:lnTo>
                <a:lnTo>
                  <a:pt x="917575" y="758825"/>
                </a:lnTo>
                <a:lnTo>
                  <a:pt x="949325" y="749300"/>
                </a:lnTo>
                <a:lnTo>
                  <a:pt x="981075" y="742950"/>
                </a:lnTo>
                <a:lnTo>
                  <a:pt x="965200" y="698500"/>
                </a:lnTo>
                <a:lnTo>
                  <a:pt x="949325" y="657225"/>
                </a:lnTo>
                <a:lnTo>
                  <a:pt x="936625" y="612775"/>
                </a:lnTo>
                <a:lnTo>
                  <a:pt x="930275" y="574675"/>
                </a:lnTo>
                <a:lnTo>
                  <a:pt x="930275" y="558800"/>
                </a:lnTo>
                <a:lnTo>
                  <a:pt x="933450" y="549275"/>
                </a:lnTo>
                <a:lnTo>
                  <a:pt x="936625" y="546100"/>
                </a:lnTo>
                <a:lnTo>
                  <a:pt x="939800" y="546100"/>
                </a:lnTo>
                <a:lnTo>
                  <a:pt x="952500" y="549275"/>
                </a:lnTo>
                <a:lnTo>
                  <a:pt x="968375" y="561975"/>
                </a:lnTo>
                <a:lnTo>
                  <a:pt x="987425" y="581025"/>
                </a:lnTo>
                <a:lnTo>
                  <a:pt x="984250" y="555625"/>
                </a:lnTo>
                <a:lnTo>
                  <a:pt x="977900" y="488950"/>
                </a:lnTo>
                <a:lnTo>
                  <a:pt x="974725" y="444500"/>
                </a:lnTo>
                <a:lnTo>
                  <a:pt x="974725" y="396875"/>
                </a:lnTo>
                <a:lnTo>
                  <a:pt x="981075" y="342900"/>
                </a:lnTo>
                <a:lnTo>
                  <a:pt x="990600" y="288925"/>
                </a:lnTo>
                <a:lnTo>
                  <a:pt x="1006475" y="234950"/>
                </a:lnTo>
                <a:lnTo>
                  <a:pt x="1016000" y="209550"/>
                </a:lnTo>
                <a:lnTo>
                  <a:pt x="1028700" y="180975"/>
                </a:lnTo>
                <a:lnTo>
                  <a:pt x="1041400" y="158750"/>
                </a:lnTo>
                <a:lnTo>
                  <a:pt x="1060450" y="133350"/>
                </a:lnTo>
                <a:lnTo>
                  <a:pt x="1079500" y="111125"/>
                </a:lnTo>
                <a:lnTo>
                  <a:pt x="1098550" y="88900"/>
                </a:lnTo>
                <a:lnTo>
                  <a:pt x="1123950" y="69850"/>
                </a:lnTo>
                <a:lnTo>
                  <a:pt x="1152525" y="53975"/>
                </a:lnTo>
                <a:lnTo>
                  <a:pt x="1181100" y="38100"/>
                </a:lnTo>
                <a:lnTo>
                  <a:pt x="1216025" y="25400"/>
                </a:lnTo>
                <a:lnTo>
                  <a:pt x="1250950" y="15875"/>
                </a:lnTo>
                <a:lnTo>
                  <a:pt x="1289050" y="6350"/>
                </a:lnTo>
                <a:lnTo>
                  <a:pt x="1333500" y="3175"/>
                </a:lnTo>
                <a:lnTo>
                  <a:pt x="1381125" y="3175"/>
                </a:lnTo>
                <a:close/>
              </a:path>
            </a:pathLst>
          </a:custGeom>
          <a:solidFill>
            <a:schemeClr val="tx1">
              <a:lumMod val="65000"/>
              <a:lumOff val="35000"/>
            </a:schemeClr>
          </a:solidFill>
          <a:ln>
            <a:noFill/>
          </a:ln>
        </p:spPr>
        <p:txBody>
          <a:bodyPr vert="horz" wrap="square" lIns="45720" tIns="22860" rIns="45720" bIns="22860" numCol="1" anchor="t" anchorCtr="0" compatLnSpc="1">
            <a:prstTxWarp prst="textNoShape">
              <a:avLst/>
            </a:prstTxWarp>
            <a:noAutofit/>
          </a:bodyPr>
          <a:lstStyle/>
          <a:p>
            <a:pPr defTabSz="914217"/>
            <a:endParaRPr lang="en-AU">
              <a:solidFill>
                <a:prstClr val="black"/>
              </a:solidFill>
              <a:latin typeface="Calibri" panose="020F0502020204030204" pitchFamily="34" charset="0"/>
              <a:cs typeface="Calibri" panose="020F0502020204030204" pitchFamily="34" charset="0"/>
              <a:sym typeface="+mn-lt"/>
            </a:endParaRPr>
          </a:p>
        </p:txBody>
      </p:sp>
      <p:sp>
        <p:nvSpPr>
          <p:cNvPr id="78" name="TextBox 42">
            <a:extLst>
              <a:ext uri="{FF2B5EF4-FFF2-40B4-BE49-F238E27FC236}">
                <a16:creationId xmlns:a16="http://schemas.microsoft.com/office/drawing/2014/main" id="{73006BDC-0C24-4F40-958F-15D5B369439B}"/>
              </a:ext>
            </a:extLst>
          </p:cNvPr>
          <p:cNvSpPr txBox="1"/>
          <p:nvPr/>
        </p:nvSpPr>
        <p:spPr>
          <a:xfrm>
            <a:off x="329990" y="2480456"/>
            <a:ext cx="3428567" cy="2800767"/>
          </a:xfrm>
          <a:prstGeom prst="rect">
            <a:avLst/>
          </a:prstGeom>
          <a:noFill/>
        </p:spPr>
        <p:txBody>
          <a:bodyPr wrap="square" rtlCol="0">
            <a:spAutoFit/>
          </a:bodyPr>
          <a:lstStyle/>
          <a:p>
            <a:pPr defTabSz="914217"/>
            <a:r>
              <a:rPr lang="zh-CN" altLang="en-US" sz="4400" b="1" dirty="0" smtClean="0">
                <a:latin typeface="Calibri" panose="020F0502020204030204" pitchFamily="34" charset="0"/>
                <a:cs typeface="Calibri" panose="020F0502020204030204" pitchFamily="34" charset="0"/>
                <a:sym typeface="+mn-lt"/>
              </a:rPr>
              <a:t>利用历史</a:t>
            </a:r>
            <a:r>
              <a:rPr lang="en-US" altLang="zh-CN" sz="4400" b="1" dirty="0" smtClean="0">
                <a:latin typeface="Calibri" panose="020F0502020204030204" pitchFamily="34" charset="0"/>
                <a:cs typeface="Calibri" panose="020F0502020204030204" pitchFamily="34" charset="0"/>
                <a:sym typeface="+mn-lt"/>
              </a:rPr>
              <a:t>9</a:t>
            </a:r>
            <a:r>
              <a:rPr lang="zh-CN" altLang="en-US" sz="4400" b="1" dirty="0" smtClean="0">
                <a:latin typeface="Calibri" panose="020F0502020204030204" pitchFamily="34" charset="0"/>
                <a:cs typeface="Calibri" panose="020F0502020204030204" pitchFamily="34" charset="0"/>
                <a:sym typeface="+mn-lt"/>
              </a:rPr>
              <a:t>天的出租车数据建立“交通异常模型”</a:t>
            </a:r>
            <a:endParaRPr lang="id-ID" sz="4400" b="1" dirty="0">
              <a:latin typeface="Calibri" panose="020F0502020204030204" pitchFamily="34" charset="0"/>
              <a:cs typeface="Calibri" panose="020F0502020204030204" pitchFamily="34" charset="0"/>
              <a:sym typeface="+mn-lt"/>
            </a:endParaRPr>
          </a:p>
        </p:txBody>
      </p:sp>
      <p:grpSp>
        <p:nvGrpSpPr>
          <p:cNvPr id="80" name="Group 53">
            <a:extLst>
              <a:ext uri="{FF2B5EF4-FFF2-40B4-BE49-F238E27FC236}">
                <a16:creationId xmlns:a16="http://schemas.microsoft.com/office/drawing/2014/main" id="{D84E5FC5-7E48-4327-913E-F3AC3AEF069F}"/>
              </a:ext>
            </a:extLst>
          </p:cNvPr>
          <p:cNvGrpSpPr/>
          <p:nvPr/>
        </p:nvGrpSpPr>
        <p:grpSpPr>
          <a:xfrm>
            <a:off x="364898" y="1633364"/>
            <a:ext cx="333375" cy="422275"/>
            <a:chOff x="14168438" y="5678488"/>
            <a:chExt cx="666750" cy="844550"/>
          </a:xfrm>
          <a:solidFill>
            <a:srgbClr val="E20D78"/>
          </a:solidFill>
        </p:grpSpPr>
        <p:sp>
          <p:nvSpPr>
            <p:cNvPr id="81" name="Freeform 60">
              <a:extLst>
                <a:ext uri="{FF2B5EF4-FFF2-40B4-BE49-F238E27FC236}">
                  <a16:creationId xmlns:a16="http://schemas.microsoft.com/office/drawing/2014/main" id="{1F1B3C32-624E-49F0-8ABB-D08A296E0C67}"/>
                </a:ext>
              </a:extLst>
            </p:cNvPr>
            <p:cNvSpPr>
              <a:spLocks/>
            </p:cNvSpPr>
            <p:nvPr/>
          </p:nvSpPr>
          <p:spPr bwMode="auto">
            <a:xfrm>
              <a:off x="14168438" y="5872163"/>
              <a:ext cx="561975" cy="650875"/>
            </a:xfrm>
            <a:custGeom>
              <a:avLst/>
              <a:gdLst>
                <a:gd name="T0" fmla="*/ 352 w 354"/>
                <a:gd name="T1" fmla="*/ 226 h 410"/>
                <a:gd name="T2" fmla="*/ 338 w 354"/>
                <a:gd name="T3" fmla="*/ 186 h 410"/>
                <a:gd name="T4" fmla="*/ 334 w 354"/>
                <a:gd name="T5" fmla="*/ 170 h 410"/>
                <a:gd name="T6" fmla="*/ 334 w 354"/>
                <a:gd name="T7" fmla="*/ 162 h 410"/>
                <a:gd name="T8" fmla="*/ 336 w 354"/>
                <a:gd name="T9" fmla="*/ 156 h 410"/>
                <a:gd name="T10" fmla="*/ 336 w 354"/>
                <a:gd name="T11" fmla="*/ 148 h 410"/>
                <a:gd name="T12" fmla="*/ 314 w 354"/>
                <a:gd name="T13" fmla="*/ 90 h 410"/>
                <a:gd name="T14" fmla="*/ 312 w 354"/>
                <a:gd name="T15" fmla="*/ 84 h 410"/>
                <a:gd name="T16" fmla="*/ 320 w 354"/>
                <a:gd name="T17" fmla="*/ 78 h 410"/>
                <a:gd name="T18" fmla="*/ 306 w 354"/>
                <a:gd name="T19" fmla="*/ 56 h 410"/>
                <a:gd name="T20" fmla="*/ 288 w 354"/>
                <a:gd name="T21" fmla="*/ 38 h 410"/>
                <a:gd name="T22" fmla="*/ 296 w 354"/>
                <a:gd name="T23" fmla="*/ 34 h 410"/>
                <a:gd name="T24" fmla="*/ 296 w 354"/>
                <a:gd name="T25" fmla="*/ 34 h 410"/>
                <a:gd name="T26" fmla="*/ 274 w 354"/>
                <a:gd name="T27" fmla="*/ 20 h 410"/>
                <a:gd name="T28" fmla="*/ 234 w 354"/>
                <a:gd name="T29" fmla="*/ 6 h 410"/>
                <a:gd name="T30" fmla="*/ 194 w 354"/>
                <a:gd name="T31" fmla="*/ 0 h 410"/>
                <a:gd name="T32" fmla="*/ 190 w 354"/>
                <a:gd name="T33" fmla="*/ 0 h 410"/>
                <a:gd name="T34" fmla="*/ 172 w 354"/>
                <a:gd name="T35" fmla="*/ 0 h 410"/>
                <a:gd name="T36" fmla="*/ 156 w 354"/>
                <a:gd name="T37" fmla="*/ 0 h 410"/>
                <a:gd name="T38" fmla="*/ 132 w 354"/>
                <a:gd name="T39" fmla="*/ 4 h 410"/>
                <a:gd name="T40" fmla="*/ 86 w 354"/>
                <a:gd name="T41" fmla="*/ 20 h 410"/>
                <a:gd name="T42" fmla="*/ 66 w 354"/>
                <a:gd name="T43" fmla="*/ 30 h 410"/>
                <a:gd name="T44" fmla="*/ 36 w 354"/>
                <a:gd name="T45" fmla="*/ 58 h 410"/>
                <a:gd name="T46" fmla="*/ 14 w 354"/>
                <a:gd name="T47" fmla="*/ 92 h 410"/>
                <a:gd name="T48" fmla="*/ 8 w 354"/>
                <a:gd name="T49" fmla="*/ 104 h 410"/>
                <a:gd name="T50" fmla="*/ 2 w 354"/>
                <a:gd name="T51" fmla="*/ 128 h 410"/>
                <a:gd name="T52" fmla="*/ 0 w 354"/>
                <a:gd name="T53" fmla="*/ 142 h 410"/>
                <a:gd name="T54" fmla="*/ 0 w 354"/>
                <a:gd name="T55" fmla="*/ 144 h 410"/>
                <a:gd name="T56" fmla="*/ 0 w 354"/>
                <a:gd name="T57" fmla="*/ 160 h 410"/>
                <a:gd name="T58" fmla="*/ 4 w 354"/>
                <a:gd name="T59" fmla="*/ 186 h 410"/>
                <a:gd name="T60" fmla="*/ 12 w 354"/>
                <a:gd name="T61" fmla="*/ 210 h 410"/>
                <a:gd name="T62" fmla="*/ 16 w 354"/>
                <a:gd name="T63" fmla="*/ 218 h 410"/>
                <a:gd name="T64" fmla="*/ 26 w 354"/>
                <a:gd name="T65" fmla="*/ 232 h 410"/>
                <a:gd name="T66" fmla="*/ 54 w 354"/>
                <a:gd name="T67" fmla="*/ 274 h 410"/>
                <a:gd name="T68" fmla="*/ 66 w 354"/>
                <a:gd name="T69" fmla="*/ 290 h 410"/>
                <a:gd name="T70" fmla="*/ 84 w 354"/>
                <a:gd name="T71" fmla="*/ 326 h 410"/>
                <a:gd name="T72" fmla="*/ 88 w 354"/>
                <a:gd name="T73" fmla="*/ 346 h 410"/>
                <a:gd name="T74" fmla="*/ 92 w 354"/>
                <a:gd name="T75" fmla="*/ 366 h 410"/>
                <a:gd name="T76" fmla="*/ 92 w 354"/>
                <a:gd name="T77" fmla="*/ 404 h 410"/>
                <a:gd name="T78" fmla="*/ 92 w 354"/>
                <a:gd name="T79" fmla="*/ 410 h 410"/>
                <a:gd name="T80" fmla="*/ 268 w 354"/>
                <a:gd name="T81" fmla="*/ 410 h 410"/>
                <a:gd name="T82" fmla="*/ 268 w 354"/>
                <a:gd name="T83" fmla="*/ 406 h 410"/>
                <a:gd name="T84" fmla="*/ 270 w 354"/>
                <a:gd name="T85" fmla="*/ 362 h 410"/>
                <a:gd name="T86" fmla="*/ 272 w 354"/>
                <a:gd name="T87" fmla="*/ 350 h 410"/>
                <a:gd name="T88" fmla="*/ 280 w 354"/>
                <a:gd name="T89" fmla="*/ 340 h 410"/>
                <a:gd name="T90" fmla="*/ 290 w 354"/>
                <a:gd name="T91" fmla="*/ 338 h 410"/>
                <a:gd name="T92" fmla="*/ 302 w 354"/>
                <a:gd name="T93" fmla="*/ 338 h 410"/>
                <a:gd name="T94" fmla="*/ 314 w 354"/>
                <a:gd name="T95" fmla="*/ 340 h 410"/>
                <a:gd name="T96" fmla="*/ 328 w 354"/>
                <a:gd name="T97" fmla="*/ 338 h 410"/>
                <a:gd name="T98" fmla="*/ 336 w 354"/>
                <a:gd name="T99" fmla="*/ 326 h 410"/>
                <a:gd name="T100" fmla="*/ 336 w 354"/>
                <a:gd name="T101" fmla="*/ 318 h 410"/>
                <a:gd name="T102" fmla="*/ 336 w 354"/>
                <a:gd name="T103" fmla="*/ 312 h 410"/>
                <a:gd name="T104" fmla="*/ 338 w 354"/>
                <a:gd name="T105" fmla="*/ 304 h 410"/>
                <a:gd name="T106" fmla="*/ 342 w 354"/>
                <a:gd name="T107" fmla="*/ 294 h 410"/>
                <a:gd name="T108" fmla="*/ 334 w 354"/>
                <a:gd name="T109" fmla="*/ 284 h 410"/>
                <a:gd name="T110" fmla="*/ 334 w 354"/>
                <a:gd name="T111" fmla="*/ 282 h 410"/>
                <a:gd name="T112" fmla="*/ 340 w 354"/>
                <a:gd name="T113" fmla="*/ 278 h 410"/>
                <a:gd name="T114" fmla="*/ 344 w 354"/>
                <a:gd name="T115" fmla="*/ 266 h 410"/>
                <a:gd name="T116" fmla="*/ 340 w 354"/>
                <a:gd name="T117" fmla="*/ 246 h 410"/>
                <a:gd name="T118" fmla="*/ 340 w 354"/>
                <a:gd name="T119" fmla="*/ 242 h 410"/>
                <a:gd name="T120" fmla="*/ 342 w 354"/>
                <a:gd name="T121" fmla="*/ 242 h 410"/>
                <a:gd name="T122" fmla="*/ 350 w 354"/>
                <a:gd name="T123" fmla="*/ 238 h 410"/>
                <a:gd name="T124" fmla="*/ 352 w 354"/>
                <a:gd name="T125" fmla="*/ 226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4" h="410">
                  <a:moveTo>
                    <a:pt x="352" y="226"/>
                  </a:moveTo>
                  <a:lnTo>
                    <a:pt x="352" y="226"/>
                  </a:lnTo>
                  <a:lnTo>
                    <a:pt x="338" y="186"/>
                  </a:lnTo>
                  <a:lnTo>
                    <a:pt x="338" y="186"/>
                  </a:lnTo>
                  <a:lnTo>
                    <a:pt x="334" y="170"/>
                  </a:lnTo>
                  <a:lnTo>
                    <a:pt x="334" y="170"/>
                  </a:lnTo>
                  <a:lnTo>
                    <a:pt x="334" y="166"/>
                  </a:lnTo>
                  <a:lnTo>
                    <a:pt x="334" y="162"/>
                  </a:lnTo>
                  <a:lnTo>
                    <a:pt x="334" y="162"/>
                  </a:lnTo>
                  <a:lnTo>
                    <a:pt x="336" y="156"/>
                  </a:lnTo>
                  <a:lnTo>
                    <a:pt x="336" y="148"/>
                  </a:lnTo>
                  <a:lnTo>
                    <a:pt x="336" y="148"/>
                  </a:lnTo>
                  <a:lnTo>
                    <a:pt x="326" y="118"/>
                  </a:lnTo>
                  <a:lnTo>
                    <a:pt x="314" y="90"/>
                  </a:lnTo>
                  <a:lnTo>
                    <a:pt x="314" y="90"/>
                  </a:lnTo>
                  <a:lnTo>
                    <a:pt x="312" y="84"/>
                  </a:lnTo>
                  <a:lnTo>
                    <a:pt x="312" y="84"/>
                  </a:lnTo>
                  <a:lnTo>
                    <a:pt x="320" y="78"/>
                  </a:lnTo>
                  <a:lnTo>
                    <a:pt x="320" y="78"/>
                  </a:lnTo>
                  <a:lnTo>
                    <a:pt x="306" y="56"/>
                  </a:lnTo>
                  <a:lnTo>
                    <a:pt x="298" y="46"/>
                  </a:lnTo>
                  <a:lnTo>
                    <a:pt x="288" y="38"/>
                  </a:lnTo>
                  <a:lnTo>
                    <a:pt x="288" y="38"/>
                  </a:lnTo>
                  <a:lnTo>
                    <a:pt x="296" y="34"/>
                  </a:lnTo>
                  <a:lnTo>
                    <a:pt x="296" y="34"/>
                  </a:lnTo>
                  <a:lnTo>
                    <a:pt x="296" y="34"/>
                  </a:lnTo>
                  <a:lnTo>
                    <a:pt x="274" y="20"/>
                  </a:lnTo>
                  <a:lnTo>
                    <a:pt x="274" y="20"/>
                  </a:lnTo>
                  <a:lnTo>
                    <a:pt x="254" y="12"/>
                  </a:lnTo>
                  <a:lnTo>
                    <a:pt x="234" y="6"/>
                  </a:lnTo>
                  <a:lnTo>
                    <a:pt x="214" y="2"/>
                  </a:lnTo>
                  <a:lnTo>
                    <a:pt x="194" y="0"/>
                  </a:lnTo>
                  <a:lnTo>
                    <a:pt x="194" y="0"/>
                  </a:lnTo>
                  <a:lnTo>
                    <a:pt x="190" y="0"/>
                  </a:lnTo>
                  <a:lnTo>
                    <a:pt x="190" y="0"/>
                  </a:lnTo>
                  <a:lnTo>
                    <a:pt x="172" y="0"/>
                  </a:lnTo>
                  <a:lnTo>
                    <a:pt x="172" y="0"/>
                  </a:lnTo>
                  <a:lnTo>
                    <a:pt x="156" y="0"/>
                  </a:lnTo>
                  <a:lnTo>
                    <a:pt x="156" y="0"/>
                  </a:lnTo>
                  <a:lnTo>
                    <a:pt x="132" y="4"/>
                  </a:lnTo>
                  <a:lnTo>
                    <a:pt x="110" y="10"/>
                  </a:lnTo>
                  <a:lnTo>
                    <a:pt x="86" y="20"/>
                  </a:lnTo>
                  <a:lnTo>
                    <a:pt x="66" y="30"/>
                  </a:lnTo>
                  <a:lnTo>
                    <a:pt x="66" y="30"/>
                  </a:lnTo>
                  <a:lnTo>
                    <a:pt x="48" y="44"/>
                  </a:lnTo>
                  <a:lnTo>
                    <a:pt x="36" y="58"/>
                  </a:lnTo>
                  <a:lnTo>
                    <a:pt x="24" y="74"/>
                  </a:lnTo>
                  <a:lnTo>
                    <a:pt x="14" y="92"/>
                  </a:lnTo>
                  <a:lnTo>
                    <a:pt x="14" y="92"/>
                  </a:lnTo>
                  <a:lnTo>
                    <a:pt x="8" y="104"/>
                  </a:lnTo>
                  <a:lnTo>
                    <a:pt x="4" y="116"/>
                  </a:lnTo>
                  <a:lnTo>
                    <a:pt x="2" y="128"/>
                  </a:lnTo>
                  <a:lnTo>
                    <a:pt x="0" y="142"/>
                  </a:lnTo>
                  <a:lnTo>
                    <a:pt x="0" y="142"/>
                  </a:lnTo>
                  <a:lnTo>
                    <a:pt x="0" y="144"/>
                  </a:lnTo>
                  <a:lnTo>
                    <a:pt x="0" y="144"/>
                  </a:lnTo>
                  <a:lnTo>
                    <a:pt x="0" y="160"/>
                  </a:lnTo>
                  <a:lnTo>
                    <a:pt x="0" y="160"/>
                  </a:lnTo>
                  <a:lnTo>
                    <a:pt x="4" y="186"/>
                  </a:lnTo>
                  <a:lnTo>
                    <a:pt x="4" y="186"/>
                  </a:lnTo>
                  <a:lnTo>
                    <a:pt x="8" y="202"/>
                  </a:lnTo>
                  <a:lnTo>
                    <a:pt x="12" y="210"/>
                  </a:lnTo>
                  <a:lnTo>
                    <a:pt x="16" y="218"/>
                  </a:lnTo>
                  <a:lnTo>
                    <a:pt x="16" y="218"/>
                  </a:lnTo>
                  <a:lnTo>
                    <a:pt x="26" y="232"/>
                  </a:lnTo>
                  <a:lnTo>
                    <a:pt x="26" y="232"/>
                  </a:lnTo>
                  <a:lnTo>
                    <a:pt x="38" y="254"/>
                  </a:lnTo>
                  <a:lnTo>
                    <a:pt x="54" y="274"/>
                  </a:lnTo>
                  <a:lnTo>
                    <a:pt x="54" y="274"/>
                  </a:lnTo>
                  <a:lnTo>
                    <a:pt x="66" y="290"/>
                  </a:lnTo>
                  <a:lnTo>
                    <a:pt x="76" y="308"/>
                  </a:lnTo>
                  <a:lnTo>
                    <a:pt x="84" y="326"/>
                  </a:lnTo>
                  <a:lnTo>
                    <a:pt x="88" y="346"/>
                  </a:lnTo>
                  <a:lnTo>
                    <a:pt x="88" y="346"/>
                  </a:lnTo>
                  <a:lnTo>
                    <a:pt x="92" y="366"/>
                  </a:lnTo>
                  <a:lnTo>
                    <a:pt x="92" y="366"/>
                  </a:lnTo>
                  <a:lnTo>
                    <a:pt x="92" y="404"/>
                  </a:lnTo>
                  <a:lnTo>
                    <a:pt x="92" y="404"/>
                  </a:lnTo>
                  <a:lnTo>
                    <a:pt x="92" y="410"/>
                  </a:lnTo>
                  <a:lnTo>
                    <a:pt x="92" y="410"/>
                  </a:lnTo>
                  <a:lnTo>
                    <a:pt x="268" y="410"/>
                  </a:lnTo>
                  <a:lnTo>
                    <a:pt x="268" y="410"/>
                  </a:lnTo>
                  <a:lnTo>
                    <a:pt x="268" y="406"/>
                  </a:lnTo>
                  <a:lnTo>
                    <a:pt x="268" y="406"/>
                  </a:lnTo>
                  <a:lnTo>
                    <a:pt x="270" y="362"/>
                  </a:lnTo>
                  <a:lnTo>
                    <a:pt x="270" y="362"/>
                  </a:lnTo>
                  <a:lnTo>
                    <a:pt x="272" y="350"/>
                  </a:lnTo>
                  <a:lnTo>
                    <a:pt x="272" y="350"/>
                  </a:lnTo>
                  <a:lnTo>
                    <a:pt x="274" y="344"/>
                  </a:lnTo>
                  <a:lnTo>
                    <a:pt x="280" y="340"/>
                  </a:lnTo>
                  <a:lnTo>
                    <a:pt x="280" y="340"/>
                  </a:lnTo>
                  <a:lnTo>
                    <a:pt x="290" y="338"/>
                  </a:lnTo>
                  <a:lnTo>
                    <a:pt x="302" y="338"/>
                  </a:lnTo>
                  <a:lnTo>
                    <a:pt x="302" y="338"/>
                  </a:lnTo>
                  <a:lnTo>
                    <a:pt x="314" y="340"/>
                  </a:lnTo>
                  <a:lnTo>
                    <a:pt x="314" y="340"/>
                  </a:lnTo>
                  <a:lnTo>
                    <a:pt x="320" y="340"/>
                  </a:lnTo>
                  <a:lnTo>
                    <a:pt x="328" y="338"/>
                  </a:lnTo>
                  <a:lnTo>
                    <a:pt x="334" y="332"/>
                  </a:lnTo>
                  <a:lnTo>
                    <a:pt x="336" y="326"/>
                  </a:lnTo>
                  <a:lnTo>
                    <a:pt x="336" y="326"/>
                  </a:lnTo>
                  <a:lnTo>
                    <a:pt x="336" y="318"/>
                  </a:lnTo>
                  <a:lnTo>
                    <a:pt x="336" y="318"/>
                  </a:lnTo>
                  <a:lnTo>
                    <a:pt x="336" y="312"/>
                  </a:lnTo>
                  <a:lnTo>
                    <a:pt x="338" y="304"/>
                  </a:lnTo>
                  <a:lnTo>
                    <a:pt x="338" y="304"/>
                  </a:lnTo>
                  <a:lnTo>
                    <a:pt x="342" y="298"/>
                  </a:lnTo>
                  <a:lnTo>
                    <a:pt x="342" y="294"/>
                  </a:lnTo>
                  <a:lnTo>
                    <a:pt x="340" y="288"/>
                  </a:lnTo>
                  <a:lnTo>
                    <a:pt x="334" y="284"/>
                  </a:lnTo>
                  <a:lnTo>
                    <a:pt x="334" y="282"/>
                  </a:lnTo>
                  <a:lnTo>
                    <a:pt x="334" y="282"/>
                  </a:lnTo>
                  <a:lnTo>
                    <a:pt x="340" y="278"/>
                  </a:lnTo>
                  <a:lnTo>
                    <a:pt x="340" y="278"/>
                  </a:lnTo>
                  <a:lnTo>
                    <a:pt x="344" y="272"/>
                  </a:lnTo>
                  <a:lnTo>
                    <a:pt x="344" y="266"/>
                  </a:lnTo>
                  <a:lnTo>
                    <a:pt x="344" y="266"/>
                  </a:lnTo>
                  <a:lnTo>
                    <a:pt x="340" y="246"/>
                  </a:lnTo>
                  <a:lnTo>
                    <a:pt x="340" y="246"/>
                  </a:lnTo>
                  <a:lnTo>
                    <a:pt x="340" y="242"/>
                  </a:lnTo>
                  <a:lnTo>
                    <a:pt x="342" y="242"/>
                  </a:lnTo>
                  <a:lnTo>
                    <a:pt x="342" y="242"/>
                  </a:lnTo>
                  <a:lnTo>
                    <a:pt x="350" y="238"/>
                  </a:lnTo>
                  <a:lnTo>
                    <a:pt x="350" y="238"/>
                  </a:lnTo>
                  <a:lnTo>
                    <a:pt x="354" y="234"/>
                  </a:lnTo>
                  <a:lnTo>
                    <a:pt x="352" y="226"/>
                  </a:lnTo>
                  <a:lnTo>
                    <a:pt x="352" y="226"/>
                  </a:lnTo>
                  <a:close/>
                </a:path>
              </a:pathLst>
            </a:custGeom>
            <a:grpFill/>
            <a:ln>
              <a:noFill/>
            </a:ln>
            <a:effectLst>
              <a:outerShdw blurRad="50800" dist="38100" dir="2700000" algn="tl"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prstClr val="white"/>
                </a:solidFill>
                <a:latin typeface="Calibri" panose="020F0502020204030204" pitchFamily="34" charset="0"/>
                <a:cs typeface="Calibri" panose="020F0502020204030204" pitchFamily="34" charset="0"/>
                <a:sym typeface="+mn-lt"/>
              </a:endParaRPr>
            </a:p>
          </p:txBody>
        </p:sp>
        <p:sp>
          <p:nvSpPr>
            <p:cNvPr id="82" name="Freeform 68">
              <a:extLst>
                <a:ext uri="{FF2B5EF4-FFF2-40B4-BE49-F238E27FC236}">
                  <a16:creationId xmlns:a16="http://schemas.microsoft.com/office/drawing/2014/main" id="{0962C4A6-8444-4105-A888-824BB2C957C0}"/>
                </a:ext>
              </a:extLst>
            </p:cNvPr>
            <p:cNvSpPr>
              <a:spLocks/>
            </p:cNvSpPr>
            <p:nvPr/>
          </p:nvSpPr>
          <p:spPr bwMode="auto">
            <a:xfrm>
              <a:off x="14603413" y="5678488"/>
              <a:ext cx="231775" cy="225425"/>
            </a:xfrm>
            <a:custGeom>
              <a:avLst/>
              <a:gdLst>
                <a:gd name="T0" fmla="*/ 146 w 146"/>
                <a:gd name="T1" fmla="*/ 60 h 142"/>
                <a:gd name="T2" fmla="*/ 90 w 146"/>
                <a:gd name="T3" fmla="*/ 60 h 142"/>
                <a:gd name="T4" fmla="*/ 90 w 146"/>
                <a:gd name="T5" fmla="*/ 0 h 142"/>
                <a:gd name="T6" fmla="*/ 60 w 146"/>
                <a:gd name="T7" fmla="*/ 0 h 142"/>
                <a:gd name="T8" fmla="*/ 60 w 146"/>
                <a:gd name="T9" fmla="*/ 60 h 142"/>
                <a:gd name="T10" fmla="*/ 0 w 146"/>
                <a:gd name="T11" fmla="*/ 60 h 142"/>
                <a:gd name="T12" fmla="*/ 0 w 146"/>
                <a:gd name="T13" fmla="*/ 88 h 142"/>
                <a:gd name="T14" fmla="*/ 60 w 146"/>
                <a:gd name="T15" fmla="*/ 88 h 142"/>
                <a:gd name="T16" fmla="*/ 60 w 146"/>
                <a:gd name="T17" fmla="*/ 142 h 142"/>
                <a:gd name="T18" fmla="*/ 90 w 146"/>
                <a:gd name="T19" fmla="*/ 142 h 142"/>
                <a:gd name="T20" fmla="*/ 90 w 146"/>
                <a:gd name="T21" fmla="*/ 88 h 142"/>
                <a:gd name="T22" fmla="*/ 146 w 146"/>
                <a:gd name="T23" fmla="*/ 88 h 142"/>
                <a:gd name="T24" fmla="*/ 146 w 146"/>
                <a:gd name="T25" fmla="*/ 6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 h="142">
                  <a:moveTo>
                    <a:pt x="146" y="60"/>
                  </a:moveTo>
                  <a:lnTo>
                    <a:pt x="90" y="60"/>
                  </a:lnTo>
                  <a:lnTo>
                    <a:pt x="90" y="0"/>
                  </a:lnTo>
                  <a:lnTo>
                    <a:pt x="60" y="0"/>
                  </a:lnTo>
                  <a:lnTo>
                    <a:pt x="60" y="60"/>
                  </a:lnTo>
                  <a:lnTo>
                    <a:pt x="0" y="60"/>
                  </a:lnTo>
                  <a:lnTo>
                    <a:pt x="0" y="88"/>
                  </a:lnTo>
                  <a:lnTo>
                    <a:pt x="60" y="88"/>
                  </a:lnTo>
                  <a:lnTo>
                    <a:pt x="60" y="142"/>
                  </a:lnTo>
                  <a:lnTo>
                    <a:pt x="90" y="142"/>
                  </a:lnTo>
                  <a:lnTo>
                    <a:pt x="90" y="88"/>
                  </a:lnTo>
                  <a:lnTo>
                    <a:pt x="146" y="88"/>
                  </a:lnTo>
                  <a:lnTo>
                    <a:pt x="146" y="60"/>
                  </a:lnTo>
                  <a:close/>
                </a:path>
              </a:pathLst>
            </a:custGeom>
            <a:grpFill/>
            <a:ln>
              <a:noFill/>
            </a:ln>
            <a:effectLst>
              <a:outerShdw blurRad="50800" dist="38100" dir="2700000" algn="tl"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prstClr val="white"/>
                </a:solidFill>
                <a:latin typeface="Calibri" panose="020F0502020204030204" pitchFamily="34" charset="0"/>
                <a:cs typeface="Calibri" panose="020F0502020204030204" pitchFamily="34" charset="0"/>
                <a:sym typeface="+mn-lt"/>
              </a:endParaRPr>
            </a:p>
          </p:txBody>
        </p:sp>
      </p:grpSp>
      <p:cxnSp>
        <p:nvCxnSpPr>
          <p:cNvPr id="83" name="Straight Arrow Connector 59">
            <a:extLst>
              <a:ext uri="{FF2B5EF4-FFF2-40B4-BE49-F238E27FC236}">
                <a16:creationId xmlns:a16="http://schemas.microsoft.com/office/drawing/2014/main" id="{D8299C4E-8450-4448-9230-A84AA4D3A51C}"/>
              </a:ext>
            </a:extLst>
          </p:cNvPr>
          <p:cNvCxnSpPr/>
          <p:nvPr/>
        </p:nvCxnSpPr>
        <p:spPr>
          <a:xfrm>
            <a:off x="6742793" y="3050722"/>
            <a:ext cx="889908" cy="0"/>
          </a:xfrm>
          <a:prstGeom prst="straightConnector1">
            <a:avLst/>
          </a:prstGeom>
          <a:ln>
            <a:solidFill>
              <a:schemeClr val="tx1">
                <a:lumMod val="75000"/>
                <a:lumOff val="2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61">
            <a:extLst>
              <a:ext uri="{FF2B5EF4-FFF2-40B4-BE49-F238E27FC236}">
                <a16:creationId xmlns:a16="http://schemas.microsoft.com/office/drawing/2014/main" id="{E2F4068E-5CCC-4CB9-A4E0-652319CE6CED}"/>
              </a:ext>
            </a:extLst>
          </p:cNvPr>
          <p:cNvCxnSpPr/>
          <p:nvPr/>
        </p:nvCxnSpPr>
        <p:spPr>
          <a:xfrm>
            <a:off x="7014255" y="3632541"/>
            <a:ext cx="889908" cy="0"/>
          </a:xfrm>
          <a:prstGeom prst="straightConnector1">
            <a:avLst/>
          </a:prstGeom>
          <a:ln>
            <a:solidFill>
              <a:schemeClr val="tx1">
                <a:lumMod val="75000"/>
                <a:lumOff val="2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62">
            <a:extLst>
              <a:ext uri="{FF2B5EF4-FFF2-40B4-BE49-F238E27FC236}">
                <a16:creationId xmlns:a16="http://schemas.microsoft.com/office/drawing/2014/main" id="{887CAD38-517B-48DA-9194-2723AE1ACEFF}"/>
              </a:ext>
            </a:extLst>
          </p:cNvPr>
          <p:cNvCxnSpPr/>
          <p:nvPr/>
        </p:nvCxnSpPr>
        <p:spPr>
          <a:xfrm>
            <a:off x="7376205" y="4306888"/>
            <a:ext cx="889907" cy="0"/>
          </a:xfrm>
          <a:prstGeom prst="straightConnector1">
            <a:avLst/>
          </a:prstGeom>
          <a:ln>
            <a:solidFill>
              <a:schemeClr val="tx1">
                <a:lumMod val="75000"/>
                <a:lumOff val="2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63">
            <a:extLst>
              <a:ext uri="{FF2B5EF4-FFF2-40B4-BE49-F238E27FC236}">
                <a16:creationId xmlns:a16="http://schemas.microsoft.com/office/drawing/2014/main" id="{3E5C3BDC-4EF2-4C89-AFB4-EF5BD5985171}"/>
              </a:ext>
            </a:extLst>
          </p:cNvPr>
          <p:cNvCxnSpPr/>
          <p:nvPr/>
        </p:nvCxnSpPr>
        <p:spPr>
          <a:xfrm>
            <a:off x="7904162" y="5145088"/>
            <a:ext cx="889907" cy="0"/>
          </a:xfrm>
          <a:prstGeom prst="straightConnector1">
            <a:avLst/>
          </a:prstGeom>
          <a:ln>
            <a:solidFill>
              <a:schemeClr val="tx1">
                <a:lumMod val="75000"/>
                <a:lumOff val="2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7" name="TextBox 64">
            <a:extLst>
              <a:ext uri="{FF2B5EF4-FFF2-40B4-BE49-F238E27FC236}">
                <a16:creationId xmlns:a16="http://schemas.microsoft.com/office/drawing/2014/main" id="{C09F8023-5C25-470B-8D5D-3CC2FF78F616}"/>
              </a:ext>
            </a:extLst>
          </p:cNvPr>
          <p:cNvSpPr txBox="1"/>
          <p:nvPr/>
        </p:nvSpPr>
        <p:spPr>
          <a:xfrm>
            <a:off x="7831828" y="2920642"/>
            <a:ext cx="1678927" cy="369332"/>
          </a:xfrm>
          <a:prstGeom prst="rect">
            <a:avLst/>
          </a:prstGeom>
          <a:noFill/>
        </p:spPr>
        <p:txBody>
          <a:bodyPr wrap="square" rtlCol="0">
            <a:spAutoFit/>
          </a:bodyPr>
          <a:lstStyle/>
          <a:p>
            <a:pPr defTabSz="914217"/>
            <a:r>
              <a:rPr lang="zh-CN" altLang="en-US" b="1" dirty="0" smtClean="0">
                <a:solidFill>
                  <a:prstClr val="black">
                    <a:lumMod val="75000"/>
                    <a:lumOff val="25000"/>
                  </a:prstClr>
                </a:solidFill>
                <a:latin typeface="Calibri" panose="020F0502020204030204" pitchFamily="34" charset="0"/>
                <a:cs typeface="Calibri" panose="020F0502020204030204" pitchFamily="34" charset="0"/>
                <a:sym typeface="+mn-lt"/>
              </a:rPr>
              <a:t>历史数据</a:t>
            </a:r>
            <a:endParaRPr lang="id-ID" b="1" dirty="0">
              <a:solidFill>
                <a:prstClr val="black">
                  <a:lumMod val="75000"/>
                  <a:lumOff val="25000"/>
                </a:prstClr>
              </a:solidFill>
              <a:latin typeface="Calibri" panose="020F0502020204030204" pitchFamily="34" charset="0"/>
              <a:cs typeface="Calibri" panose="020F0502020204030204" pitchFamily="34" charset="0"/>
              <a:sym typeface="+mn-lt"/>
            </a:endParaRPr>
          </a:p>
        </p:txBody>
      </p:sp>
      <p:sp>
        <p:nvSpPr>
          <p:cNvPr id="88" name="Rectangle 65">
            <a:extLst>
              <a:ext uri="{FF2B5EF4-FFF2-40B4-BE49-F238E27FC236}">
                <a16:creationId xmlns:a16="http://schemas.microsoft.com/office/drawing/2014/main" id="{172DBBEF-E5D8-4A8C-89C4-36A5522ACD09}"/>
              </a:ext>
            </a:extLst>
          </p:cNvPr>
          <p:cNvSpPr/>
          <p:nvPr/>
        </p:nvSpPr>
        <p:spPr>
          <a:xfrm>
            <a:off x="9088837" y="2491957"/>
            <a:ext cx="2147761" cy="701795"/>
          </a:xfrm>
          <a:prstGeom prst="rect">
            <a:avLst/>
          </a:prstGeom>
        </p:spPr>
        <p:txBody>
          <a:bodyPr wrap="square">
            <a:spAutoFit/>
          </a:bodyPr>
          <a:lstStyle/>
          <a:p>
            <a:pPr defTabSz="914217">
              <a:lnSpc>
                <a:spcPct val="150000"/>
              </a:lnSpc>
            </a:pPr>
            <a:r>
              <a:rPr lang="en-US" sz="1400" dirty="0" smtClean="0">
                <a:latin typeface="Calibri" panose="020F0502020204030204" pitchFamily="34" charset="0"/>
                <a:cs typeface="Calibri" panose="020F0502020204030204" pitchFamily="34" charset="0"/>
                <a:sym typeface="+mn-lt"/>
              </a:rPr>
              <a:t>9</a:t>
            </a:r>
            <a:r>
              <a:rPr lang="zh-CN" altLang="en-US" sz="1400" dirty="0" smtClean="0">
                <a:latin typeface="Calibri" panose="020F0502020204030204" pitchFamily="34" charset="0"/>
                <a:cs typeface="Calibri" panose="020F0502020204030204" pitchFamily="34" charset="0"/>
                <a:sym typeface="+mn-lt"/>
              </a:rPr>
              <a:t>个。</a:t>
            </a:r>
            <a:r>
              <a:rPr lang="en-US" altLang="zh-CN" sz="1400" dirty="0" smtClean="0">
                <a:latin typeface="Calibri" panose="020F0502020204030204" pitchFamily="34" charset="0"/>
                <a:cs typeface="Calibri" panose="020F0502020204030204" pitchFamily="34" charset="0"/>
                <a:sym typeface="+mn-lt"/>
              </a:rPr>
              <a:t>CSV</a:t>
            </a:r>
            <a:r>
              <a:rPr lang="zh-CN" altLang="en-US" sz="1400" dirty="0" smtClean="0">
                <a:latin typeface="Calibri" panose="020F0502020204030204" pitchFamily="34" charset="0"/>
                <a:cs typeface="Calibri" panose="020F0502020204030204" pitchFamily="34" charset="0"/>
                <a:sym typeface="+mn-lt"/>
              </a:rPr>
              <a:t>文件，包含所有道路的交通流量信息</a:t>
            </a:r>
            <a:endParaRPr lang="id-ID" sz="1400" dirty="0">
              <a:latin typeface="Calibri" panose="020F0502020204030204" pitchFamily="34" charset="0"/>
              <a:cs typeface="Calibri" panose="020F0502020204030204" pitchFamily="34" charset="0"/>
              <a:sym typeface="+mn-lt"/>
            </a:endParaRPr>
          </a:p>
        </p:txBody>
      </p:sp>
      <p:sp>
        <p:nvSpPr>
          <p:cNvPr id="89" name="TextBox 66">
            <a:extLst>
              <a:ext uri="{FF2B5EF4-FFF2-40B4-BE49-F238E27FC236}">
                <a16:creationId xmlns:a16="http://schemas.microsoft.com/office/drawing/2014/main" id="{EDF46972-9C11-4572-8B28-D3296AB283F0}"/>
              </a:ext>
            </a:extLst>
          </p:cNvPr>
          <p:cNvSpPr txBox="1"/>
          <p:nvPr/>
        </p:nvSpPr>
        <p:spPr>
          <a:xfrm>
            <a:off x="8005082" y="3489760"/>
            <a:ext cx="1452378" cy="369332"/>
          </a:xfrm>
          <a:prstGeom prst="rect">
            <a:avLst/>
          </a:prstGeom>
          <a:noFill/>
        </p:spPr>
        <p:txBody>
          <a:bodyPr wrap="square" rtlCol="0">
            <a:spAutoFit/>
          </a:bodyPr>
          <a:lstStyle/>
          <a:p>
            <a:pPr defTabSz="914217"/>
            <a:r>
              <a:rPr lang="zh-CN" altLang="en-US" b="1" dirty="0" smtClean="0">
                <a:solidFill>
                  <a:prstClr val="black">
                    <a:lumMod val="75000"/>
                    <a:lumOff val="25000"/>
                  </a:prstClr>
                </a:solidFill>
                <a:latin typeface="Calibri" panose="020F0502020204030204" pitchFamily="34" charset="0"/>
                <a:cs typeface="Calibri" panose="020F0502020204030204" pitchFamily="34" charset="0"/>
                <a:sym typeface="+mn-lt"/>
              </a:rPr>
              <a:t>搭建系统</a:t>
            </a:r>
            <a:endParaRPr lang="id-ID" b="1" dirty="0">
              <a:solidFill>
                <a:prstClr val="black">
                  <a:lumMod val="75000"/>
                  <a:lumOff val="25000"/>
                </a:prstClr>
              </a:solidFill>
              <a:latin typeface="Calibri" panose="020F0502020204030204" pitchFamily="34" charset="0"/>
              <a:cs typeface="Calibri" panose="020F0502020204030204" pitchFamily="34" charset="0"/>
              <a:sym typeface="+mn-lt"/>
            </a:endParaRPr>
          </a:p>
        </p:txBody>
      </p:sp>
      <p:sp>
        <p:nvSpPr>
          <p:cNvPr id="90" name="TextBox 67">
            <a:extLst>
              <a:ext uri="{FF2B5EF4-FFF2-40B4-BE49-F238E27FC236}">
                <a16:creationId xmlns:a16="http://schemas.microsoft.com/office/drawing/2014/main" id="{FF881AF8-1C59-46A5-BB04-6EB4CF43115A}"/>
              </a:ext>
            </a:extLst>
          </p:cNvPr>
          <p:cNvSpPr txBox="1"/>
          <p:nvPr/>
        </p:nvSpPr>
        <p:spPr>
          <a:xfrm>
            <a:off x="8290254" y="4132184"/>
            <a:ext cx="1220498" cy="646331"/>
          </a:xfrm>
          <a:prstGeom prst="rect">
            <a:avLst/>
          </a:prstGeom>
          <a:noFill/>
        </p:spPr>
        <p:txBody>
          <a:bodyPr wrap="square" rtlCol="0">
            <a:spAutoFit/>
          </a:bodyPr>
          <a:lstStyle/>
          <a:p>
            <a:pPr defTabSz="914217"/>
            <a:r>
              <a:rPr lang="zh-CN" altLang="en-US" b="1" dirty="0">
                <a:solidFill>
                  <a:prstClr val="black">
                    <a:lumMod val="75000"/>
                    <a:lumOff val="25000"/>
                  </a:prstClr>
                </a:solidFill>
                <a:latin typeface="Calibri" panose="020F0502020204030204" pitchFamily="34" charset="0"/>
                <a:cs typeface="Calibri" panose="020F0502020204030204" pitchFamily="34" charset="0"/>
                <a:sym typeface="+mn-lt"/>
              </a:rPr>
              <a:t>异常分析模型</a:t>
            </a:r>
            <a:endParaRPr lang="id-ID" altLang="zh-CN" b="1" dirty="0">
              <a:solidFill>
                <a:prstClr val="black">
                  <a:lumMod val="75000"/>
                  <a:lumOff val="25000"/>
                </a:prstClr>
              </a:solidFill>
              <a:latin typeface="Calibri" panose="020F0502020204030204" pitchFamily="34" charset="0"/>
              <a:cs typeface="Calibri" panose="020F0502020204030204" pitchFamily="34" charset="0"/>
              <a:sym typeface="+mn-lt"/>
            </a:endParaRPr>
          </a:p>
        </p:txBody>
      </p:sp>
      <p:sp>
        <p:nvSpPr>
          <p:cNvPr id="91" name="TextBox 68">
            <a:extLst>
              <a:ext uri="{FF2B5EF4-FFF2-40B4-BE49-F238E27FC236}">
                <a16:creationId xmlns:a16="http://schemas.microsoft.com/office/drawing/2014/main" id="{F5F92E32-1EC9-4C47-8A1B-1C113914853A}"/>
              </a:ext>
            </a:extLst>
          </p:cNvPr>
          <p:cNvSpPr txBox="1"/>
          <p:nvPr/>
        </p:nvSpPr>
        <p:spPr>
          <a:xfrm>
            <a:off x="8915582" y="5007854"/>
            <a:ext cx="1083755" cy="369332"/>
          </a:xfrm>
          <a:prstGeom prst="rect">
            <a:avLst/>
          </a:prstGeom>
          <a:noFill/>
        </p:spPr>
        <p:txBody>
          <a:bodyPr wrap="square" rtlCol="0">
            <a:spAutoFit/>
          </a:bodyPr>
          <a:lstStyle/>
          <a:p>
            <a:pPr defTabSz="914217"/>
            <a:r>
              <a:rPr lang="zh-CN" altLang="en-US" b="1" dirty="0" smtClean="0">
                <a:solidFill>
                  <a:prstClr val="black">
                    <a:lumMod val="75000"/>
                    <a:lumOff val="25000"/>
                  </a:prstClr>
                </a:solidFill>
                <a:latin typeface="Calibri" panose="020F0502020204030204" pitchFamily="34" charset="0"/>
                <a:cs typeface="Calibri" panose="020F0502020204030204" pitchFamily="34" charset="0"/>
                <a:sym typeface="+mn-lt"/>
              </a:rPr>
              <a:t>应用</a:t>
            </a:r>
            <a:endParaRPr lang="id-ID" b="1" dirty="0">
              <a:solidFill>
                <a:prstClr val="black">
                  <a:lumMod val="75000"/>
                  <a:lumOff val="25000"/>
                </a:prstClr>
              </a:solidFill>
              <a:latin typeface="Calibri" panose="020F0502020204030204" pitchFamily="34" charset="0"/>
              <a:cs typeface="Calibri" panose="020F0502020204030204" pitchFamily="34" charset="0"/>
              <a:sym typeface="+mn-lt"/>
            </a:endParaRPr>
          </a:p>
        </p:txBody>
      </p:sp>
      <p:sp>
        <p:nvSpPr>
          <p:cNvPr id="92" name="Rectangle 69">
            <a:extLst>
              <a:ext uri="{FF2B5EF4-FFF2-40B4-BE49-F238E27FC236}">
                <a16:creationId xmlns:a16="http://schemas.microsoft.com/office/drawing/2014/main" id="{B10DD92D-0C81-4F6A-9527-A5687FD4B168}"/>
              </a:ext>
            </a:extLst>
          </p:cNvPr>
          <p:cNvSpPr/>
          <p:nvPr/>
        </p:nvSpPr>
        <p:spPr>
          <a:xfrm>
            <a:off x="9189757" y="3468974"/>
            <a:ext cx="2147761" cy="378630"/>
          </a:xfrm>
          <a:prstGeom prst="rect">
            <a:avLst/>
          </a:prstGeom>
        </p:spPr>
        <p:txBody>
          <a:bodyPr wrap="square">
            <a:spAutoFit/>
          </a:bodyPr>
          <a:lstStyle/>
          <a:p>
            <a:pPr defTabSz="914217">
              <a:lnSpc>
                <a:spcPct val="150000"/>
              </a:lnSpc>
            </a:pPr>
            <a:r>
              <a:rPr lang="zh-CN" altLang="en-US" sz="1400" dirty="0" smtClean="0">
                <a:latin typeface="+mn-ea"/>
                <a:cs typeface="Calibri" panose="020F0502020204030204" pitchFamily="34" charset="0"/>
                <a:sym typeface="+mn-lt"/>
              </a:rPr>
              <a:t>利用</a:t>
            </a:r>
            <a:r>
              <a:rPr lang="en-US" altLang="zh-CN" sz="1400" dirty="0" smtClean="0">
                <a:latin typeface="+mn-ea"/>
                <a:cs typeface="Calibri" panose="020F0502020204030204" pitchFamily="34" charset="0"/>
                <a:sym typeface="+mn-lt"/>
              </a:rPr>
              <a:t>python</a:t>
            </a:r>
            <a:r>
              <a:rPr lang="zh-CN" altLang="en-US" sz="1400" dirty="0" smtClean="0">
                <a:latin typeface="Calibri" panose="020F0502020204030204" pitchFamily="34" charset="0"/>
                <a:cs typeface="Calibri" panose="020F0502020204030204" pitchFamily="34" charset="0"/>
                <a:sym typeface="+mn-lt"/>
              </a:rPr>
              <a:t>平台搭建系统</a:t>
            </a:r>
            <a:endParaRPr lang="id-ID" sz="1400" dirty="0">
              <a:latin typeface="Calibri" panose="020F0502020204030204" pitchFamily="34" charset="0"/>
              <a:cs typeface="Calibri" panose="020F0502020204030204" pitchFamily="34" charset="0"/>
              <a:sym typeface="+mn-lt"/>
            </a:endParaRPr>
          </a:p>
        </p:txBody>
      </p:sp>
      <p:sp>
        <p:nvSpPr>
          <p:cNvPr id="93" name="Rectangle 70">
            <a:extLst>
              <a:ext uri="{FF2B5EF4-FFF2-40B4-BE49-F238E27FC236}">
                <a16:creationId xmlns:a16="http://schemas.microsoft.com/office/drawing/2014/main" id="{594B78FD-B2C5-4DE0-B67D-FEBB6109014D}"/>
              </a:ext>
            </a:extLst>
          </p:cNvPr>
          <p:cNvSpPr/>
          <p:nvPr/>
        </p:nvSpPr>
        <p:spPr>
          <a:xfrm>
            <a:off x="9517102" y="4070085"/>
            <a:ext cx="2147761" cy="701795"/>
          </a:xfrm>
          <a:prstGeom prst="rect">
            <a:avLst/>
          </a:prstGeom>
        </p:spPr>
        <p:txBody>
          <a:bodyPr wrap="square">
            <a:spAutoFit/>
          </a:bodyPr>
          <a:lstStyle/>
          <a:p>
            <a:pPr defTabSz="914217">
              <a:lnSpc>
                <a:spcPct val="150000"/>
              </a:lnSpc>
            </a:pPr>
            <a:r>
              <a:rPr lang="zh-CN" altLang="en-US" sz="1400" dirty="0" smtClean="0">
                <a:latin typeface="Calibri" panose="020F0502020204030204" pitchFamily="34" charset="0"/>
                <a:cs typeface="Calibri" panose="020F0502020204030204" pitchFamily="34" charset="0"/>
                <a:sym typeface="+mn-lt"/>
              </a:rPr>
              <a:t>经过训练后拥有判断交通异常的功能</a:t>
            </a:r>
            <a:endParaRPr lang="id-ID" sz="1400" dirty="0">
              <a:latin typeface="Calibri" panose="020F0502020204030204" pitchFamily="34" charset="0"/>
              <a:cs typeface="Calibri" panose="020F0502020204030204" pitchFamily="34" charset="0"/>
              <a:sym typeface="+mn-lt"/>
            </a:endParaRPr>
          </a:p>
        </p:txBody>
      </p:sp>
      <p:sp>
        <p:nvSpPr>
          <p:cNvPr id="94" name="Rectangle 71">
            <a:extLst>
              <a:ext uri="{FF2B5EF4-FFF2-40B4-BE49-F238E27FC236}">
                <a16:creationId xmlns:a16="http://schemas.microsoft.com/office/drawing/2014/main" id="{E01B87A1-7AA5-4927-9228-4451E45C2E08}"/>
              </a:ext>
            </a:extLst>
          </p:cNvPr>
          <p:cNvSpPr/>
          <p:nvPr/>
        </p:nvSpPr>
        <p:spPr>
          <a:xfrm>
            <a:off x="9645634" y="5007854"/>
            <a:ext cx="2147761" cy="378630"/>
          </a:xfrm>
          <a:prstGeom prst="rect">
            <a:avLst/>
          </a:prstGeom>
        </p:spPr>
        <p:txBody>
          <a:bodyPr wrap="square">
            <a:spAutoFit/>
          </a:bodyPr>
          <a:lstStyle/>
          <a:p>
            <a:pPr defTabSz="914217">
              <a:lnSpc>
                <a:spcPct val="150000"/>
              </a:lnSpc>
            </a:pPr>
            <a:r>
              <a:rPr lang="zh-CN" altLang="en-US" sz="1400" dirty="0" smtClean="0">
                <a:latin typeface="Calibri" panose="020F0502020204030204" pitchFamily="34" charset="0"/>
                <a:cs typeface="Calibri" panose="020F0502020204030204" pitchFamily="34" charset="0"/>
                <a:sym typeface="+mn-lt"/>
              </a:rPr>
              <a:t>运用此模型判断交通异常</a:t>
            </a:r>
            <a:endParaRPr lang="id-ID" sz="1400" dirty="0">
              <a:latin typeface="Calibri" panose="020F0502020204030204" pitchFamily="34" charset="0"/>
              <a:cs typeface="Calibri" panose="020F0502020204030204" pitchFamily="34" charset="0"/>
              <a:sym typeface="+mn-lt"/>
            </a:endParaRPr>
          </a:p>
        </p:txBody>
      </p:sp>
    </p:spTree>
    <p:extLst>
      <p:ext uri="{BB962C8B-B14F-4D97-AF65-F5344CB8AC3E}">
        <p14:creationId xmlns:p14="http://schemas.microsoft.com/office/powerpoint/2010/main" val="42638278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p:cTn id="7" dur="500" fill="hold"/>
                                        <p:tgtEl>
                                          <p:spTgt spid="80"/>
                                        </p:tgtEl>
                                        <p:attrNameLst>
                                          <p:attrName>ppt_w</p:attrName>
                                        </p:attrNameLst>
                                      </p:cBhvr>
                                      <p:tavLst>
                                        <p:tav tm="0">
                                          <p:val>
                                            <p:fltVal val="0"/>
                                          </p:val>
                                        </p:tav>
                                        <p:tav tm="100000">
                                          <p:val>
                                            <p:strVal val="#ppt_w"/>
                                          </p:val>
                                        </p:tav>
                                      </p:tavLst>
                                    </p:anim>
                                    <p:anim calcmode="lin" valueType="num">
                                      <p:cBhvr>
                                        <p:cTn id="8" dur="500" fill="hold"/>
                                        <p:tgtEl>
                                          <p:spTgt spid="80"/>
                                        </p:tgtEl>
                                        <p:attrNameLst>
                                          <p:attrName>ppt_h</p:attrName>
                                        </p:attrNameLst>
                                      </p:cBhvr>
                                      <p:tavLst>
                                        <p:tav tm="0">
                                          <p:val>
                                            <p:fltVal val="0"/>
                                          </p:val>
                                        </p:tav>
                                        <p:tav tm="100000">
                                          <p:val>
                                            <p:strVal val="#ppt_h"/>
                                          </p:val>
                                        </p:tav>
                                      </p:tavLst>
                                    </p:anim>
                                    <p:anim calcmode="lin" valueType="num">
                                      <p:cBhvr>
                                        <p:cTn id="9" dur="500" fill="hold"/>
                                        <p:tgtEl>
                                          <p:spTgt spid="80"/>
                                        </p:tgtEl>
                                        <p:attrNameLst>
                                          <p:attrName>style.rotation</p:attrName>
                                        </p:attrNameLst>
                                      </p:cBhvr>
                                      <p:tavLst>
                                        <p:tav tm="0">
                                          <p:val>
                                            <p:fltVal val="360"/>
                                          </p:val>
                                        </p:tav>
                                        <p:tav tm="100000">
                                          <p:val>
                                            <p:fltVal val="0"/>
                                          </p:val>
                                        </p:tav>
                                      </p:tavLst>
                                    </p:anim>
                                    <p:animEffect transition="in" filter="fade">
                                      <p:cBhvr>
                                        <p:cTn id="10" dur="500"/>
                                        <p:tgtEl>
                                          <p:spTgt spid="80"/>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78"/>
                                        </p:tgtEl>
                                        <p:attrNameLst>
                                          <p:attrName>style.visibility</p:attrName>
                                        </p:attrNameLst>
                                      </p:cBhvr>
                                      <p:to>
                                        <p:strVal val="visible"/>
                                      </p:to>
                                    </p:set>
                                    <p:animEffect transition="in" filter="wipe(left)">
                                      <p:cBhvr>
                                        <p:cTn id="13" dur="500"/>
                                        <p:tgtEl>
                                          <p:spTgt spid="78"/>
                                        </p:tgtEl>
                                      </p:cBhvr>
                                    </p:animEffect>
                                  </p:childTnLst>
                                </p:cTn>
                              </p:par>
                            </p:childTnLst>
                          </p:cTn>
                        </p:par>
                        <p:par>
                          <p:cTn id="14" fill="hold">
                            <p:stCondLst>
                              <p:cond delay="500"/>
                            </p:stCondLst>
                            <p:childTnLst>
                              <p:par>
                                <p:cTn id="15" presetID="22" presetClass="entr" presetSubtype="1" fill="hold" nodeType="afterEffect">
                                  <p:stCondLst>
                                    <p:cond delay="0"/>
                                  </p:stCondLst>
                                  <p:childTnLst>
                                    <p:set>
                                      <p:cBhvr>
                                        <p:cTn id="16" dur="1" fill="hold">
                                          <p:stCondLst>
                                            <p:cond delay="0"/>
                                          </p:stCondLst>
                                        </p:cTn>
                                        <p:tgtEl>
                                          <p:spTgt spid="64"/>
                                        </p:tgtEl>
                                        <p:attrNameLst>
                                          <p:attrName>style.visibility</p:attrName>
                                        </p:attrNameLst>
                                      </p:cBhvr>
                                      <p:to>
                                        <p:strVal val="visible"/>
                                      </p:to>
                                    </p:set>
                                    <p:animEffect transition="in" filter="wipe(up)">
                                      <p:cBhvr>
                                        <p:cTn id="17" dur="500"/>
                                        <p:tgtEl>
                                          <p:spTgt spid="64"/>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77"/>
                                        </p:tgtEl>
                                        <p:attrNameLst>
                                          <p:attrName>style.visibility</p:attrName>
                                        </p:attrNameLst>
                                      </p:cBhvr>
                                      <p:to>
                                        <p:strVal val="visible"/>
                                      </p:to>
                                    </p:set>
                                    <p:animEffect transition="in" filter="fade">
                                      <p:cBhvr>
                                        <p:cTn id="21" dur="500"/>
                                        <p:tgtEl>
                                          <p:spTgt spid="77"/>
                                        </p:tgtEl>
                                      </p:cBhvr>
                                    </p:animEffect>
                                  </p:childTnLst>
                                </p:cTn>
                              </p:par>
                            </p:childTnLst>
                          </p:cTn>
                        </p:par>
                        <p:par>
                          <p:cTn id="22" fill="hold">
                            <p:stCondLst>
                              <p:cond delay="1500"/>
                            </p:stCondLst>
                            <p:childTnLst>
                              <p:par>
                                <p:cTn id="23" presetID="22" presetClass="entr" presetSubtype="8" fill="hold" nodeType="afterEffect">
                                  <p:stCondLst>
                                    <p:cond delay="0"/>
                                  </p:stCondLst>
                                  <p:childTnLst>
                                    <p:set>
                                      <p:cBhvr>
                                        <p:cTn id="24" dur="1" fill="hold">
                                          <p:stCondLst>
                                            <p:cond delay="0"/>
                                          </p:stCondLst>
                                        </p:cTn>
                                        <p:tgtEl>
                                          <p:spTgt spid="83"/>
                                        </p:tgtEl>
                                        <p:attrNameLst>
                                          <p:attrName>style.visibility</p:attrName>
                                        </p:attrNameLst>
                                      </p:cBhvr>
                                      <p:to>
                                        <p:strVal val="visible"/>
                                      </p:to>
                                    </p:set>
                                    <p:animEffect transition="in" filter="wipe(left)">
                                      <p:cBhvr>
                                        <p:cTn id="25" dur="500"/>
                                        <p:tgtEl>
                                          <p:spTgt spid="83"/>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87"/>
                                        </p:tgtEl>
                                        <p:attrNameLst>
                                          <p:attrName>style.visibility</p:attrName>
                                        </p:attrNameLst>
                                      </p:cBhvr>
                                      <p:to>
                                        <p:strVal val="visible"/>
                                      </p:to>
                                    </p:set>
                                    <p:animEffect transition="in" filter="fade">
                                      <p:cBhvr>
                                        <p:cTn id="29" dur="500"/>
                                        <p:tgtEl>
                                          <p:spTgt spid="8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8"/>
                                        </p:tgtEl>
                                        <p:attrNameLst>
                                          <p:attrName>style.visibility</p:attrName>
                                        </p:attrNameLst>
                                      </p:cBhvr>
                                      <p:to>
                                        <p:strVal val="visible"/>
                                      </p:to>
                                    </p:set>
                                    <p:animEffect transition="in" filter="fade">
                                      <p:cBhvr>
                                        <p:cTn id="32" dur="500"/>
                                        <p:tgtEl>
                                          <p:spTgt spid="88"/>
                                        </p:tgtEl>
                                      </p:cBhvr>
                                    </p:animEffect>
                                  </p:childTnLst>
                                </p:cTn>
                              </p:par>
                            </p:childTnLst>
                          </p:cTn>
                        </p:par>
                        <p:par>
                          <p:cTn id="33" fill="hold">
                            <p:stCondLst>
                              <p:cond delay="2500"/>
                            </p:stCondLst>
                            <p:childTnLst>
                              <p:par>
                                <p:cTn id="34" presetID="22" presetClass="entr" presetSubtype="8" fill="hold" nodeType="after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89"/>
                                        </p:tgtEl>
                                        <p:attrNameLst>
                                          <p:attrName>style.visibility</p:attrName>
                                        </p:attrNameLst>
                                      </p:cBhvr>
                                      <p:to>
                                        <p:strVal val="visible"/>
                                      </p:to>
                                    </p:set>
                                    <p:animEffect transition="in" filter="fade">
                                      <p:cBhvr>
                                        <p:cTn id="40" dur="500"/>
                                        <p:tgtEl>
                                          <p:spTgt spid="8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92"/>
                                        </p:tgtEl>
                                        <p:attrNameLst>
                                          <p:attrName>style.visibility</p:attrName>
                                        </p:attrNameLst>
                                      </p:cBhvr>
                                      <p:to>
                                        <p:strVal val="visible"/>
                                      </p:to>
                                    </p:set>
                                    <p:animEffect transition="in" filter="fade">
                                      <p:cBhvr>
                                        <p:cTn id="43" dur="500"/>
                                        <p:tgtEl>
                                          <p:spTgt spid="92"/>
                                        </p:tgtEl>
                                      </p:cBhvr>
                                    </p:animEffect>
                                  </p:childTnLst>
                                </p:cTn>
                              </p:par>
                            </p:childTnLst>
                          </p:cTn>
                        </p:par>
                        <p:par>
                          <p:cTn id="44" fill="hold">
                            <p:stCondLst>
                              <p:cond delay="3500"/>
                            </p:stCondLst>
                            <p:childTnLst>
                              <p:par>
                                <p:cTn id="45" presetID="22" presetClass="entr" presetSubtype="8" fill="hold" nodeType="afterEffect">
                                  <p:stCondLst>
                                    <p:cond delay="0"/>
                                  </p:stCondLst>
                                  <p:childTnLst>
                                    <p:set>
                                      <p:cBhvr>
                                        <p:cTn id="46" dur="1" fill="hold">
                                          <p:stCondLst>
                                            <p:cond delay="0"/>
                                          </p:stCondLst>
                                        </p:cTn>
                                        <p:tgtEl>
                                          <p:spTgt spid="85"/>
                                        </p:tgtEl>
                                        <p:attrNameLst>
                                          <p:attrName>style.visibility</p:attrName>
                                        </p:attrNameLst>
                                      </p:cBhvr>
                                      <p:to>
                                        <p:strVal val="visible"/>
                                      </p:to>
                                    </p:set>
                                    <p:animEffect transition="in" filter="wipe(left)">
                                      <p:cBhvr>
                                        <p:cTn id="47" dur="500"/>
                                        <p:tgtEl>
                                          <p:spTgt spid="85"/>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90"/>
                                        </p:tgtEl>
                                        <p:attrNameLst>
                                          <p:attrName>style.visibility</p:attrName>
                                        </p:attrNameLst>
                                      </p:cBhvr>
                                      <p:to>
                                        <p:strVal val="visible"/>
                                      </p:to>
                                    </p:set>
                                    <p:animEffect transition="in" filter="fade">
                                      <p:cBhvr>
                                        <p:cTn id="51" dur="500"/>
                                        <p:tgtEl>
                                          <p:spTgt spid="9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93"/>
                                        </p:tgtEl>
                                        <p:attrNameLst>
                                          <p:attrName>style.visibility</p:attrName>
                                        </p:attrNameLst>
                                      </p:cBhvr>
                                      <p:to>
                                        <p:strVal val="visible"/>
                                      </p:to>
                                    </p:set>
                                    <p:animEffect transition="in" filter="fade">
                                      <p:cBhvr>
                                        <p:cTn id="54" dur="500"/>
                                        <p:tgtEl>
                                          <p:spTgt spid="93"/>
                                        </p:tgtEl>
                                      </p:cBhvr>
                                    </p:animEffect>
                                  </p:childTnLst>
                                </p:cTn>
                              </p:par>
                            </p:childTnLst>
                          </p:cTn>
                        </p:par>
                        <p:par>
                          <p:cTn id="55" fill="hold">
                            <p:stCondLst>
                              <p:cond delay="4500"/>
                            </p:stCondLst>
                            <p:childTnLst>
                              <p:par>
                                <p:cTn id="56" presetID="22" presetClass="entr" presetSubtype="8" fill="hold" nodeType="afterEffect">
                                  <p:stCondLst>
                                    <p:cond delay="0"/>
                                  </p:stCondLst>
                                  <p:childTnLst>
                                    <p:set>
                                      <p:cBhvr>
                                        <p:cTn id="57" dur="1" fill="hold">
                                          <p:stCondLst>
                                            <p:cond delay="0"/>
                                          </p:stCondLst>
                                        </p:cTn>
                                        <p:tgtEl>
                                          <p:spTgt spid="86"/>
                                        </p:tgtEl>
                                        <p:attrNameLst>
                                          <p:attrName>style.visibility</p:attrName>
                                        </p:attrNameLst>
                                      </p:cBhvr>
                                      <p:to>
                                        <p:strVal val="visible"/>
                                      </p:to>
                                    </p:set>
                                    <p:animEffect transition="in" filter="wipe(left)">
                                      <p:cBhvr>
                                        <p:cTn id="58" dur="500"/>
                                        <p:tgtEl>
                                          <p:spTgt spid="86"/>
                                        </p:tgtEl>
                                      </p:cBhvr>
                                    </p:animEffect>
                                  </p:childTnLst>
                                </p:cTn>
                              </p:par>
                            </p:childTnLst>
                          </p:cTn>
                        </p:par>
                        <p:par>
                          <p:cTn id="59" fill="hold">
                            <p:stCondLst>
                              <p:cond delay="5000"/>
                            </p:stCondLst>
                            <p:childTnLst>
                              <p:par>
                                <p:cTn id="60" presetID="10" presetClass="entr" presetSubtype="0" fill="hold" grpId="0" nodeType="afterEffect">
                                  <p:stCondLst>
                                    <p:cond delay="0"/>
                                  </p:stCondLst>
                                  <p:childTnLst>
                                    <p:set>
                                      <p:cBhvr>
                                        <p:cTn id="61" dur="1" fill="hold">
                                          <p:stCondLst>
                                            <p:cond delay="0"/>
                                          </p:stCondLst>
                                        </p:cTn>
                                        <p:tgtEl>
                                          <p:spTgt spid="91"/>
                                        </p:tgtEl>
                                        <p:attrNameLst>
                                          <p:attrName>style.visibility</p:attrName>
                                        </p:attrNameLst>
                                      </p:cBhvr>
                                      <p:to>
                                        <p:strVal val="visible"/>
                                      </p:to>
                                    </p:set>
                                    <p:animEffect transition="in" filter="fade">
                                      <p:cBhvr>
                                        <p:cTn id="62" dur="500"/>
                                        <p:tgtEl>
                                          <p:spTgt spid="91"/>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94"/>
                                        </p:tgtEl>
                                        <p:attrNameLst>
                                          <p:attrName>style.visibility</p:attrName>
                                        </p:attrNameLst>
                                      </p:cBhvr>
                                      <p:to>
                                        <p:strVal val="visible"/>
                                      </p:to>
                                    </p:set>
                                    <p:animEffect transition="in" filter="fade">
                                      <p:cBhvr>
                                        <p:cTn id="65"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78" grpId="0"/>
      <p:bldP spid="87" grpId="0"/>
      <p:bldP spid="88" grpId="0"/>
      <p:bldP spid="89" grpId="0"/>
      <p:bldP spid="90" grpId="0"/>
      <p:bldP spid="91" grpId="0"/>
      <p:bldP spid="92" grpId="0"/>
      <p:bldP spid="93" grpId="0"/>
      <p:bldP spid="9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2" name="组合 71"/>
          <p:cNvGrpSpPr/>
          <p:nvPr/>
        </p:nvGrpSpPr>
        <p:grpSpPr>
          <a:xfrm>
            <a:off x="1237956" y="28790"/>
            <a:ext cx="9453489" cy="6046205"/>
            <a:chOff x="3219450" y="713321"/>
            <a:chExt cx="5753100" cy="5431358"/>
          </a:xfrm>
        </p:grpSpPr>
        <p:grpSp>
          <p:nvGrpSpPr>
            <p:cNvPr id="4" name="组合 3"/>
            <p:cNvGrpSpPr/>
            <p:nvPr/>
          </p:nvGrpSpPr>
          <p:grpSpPr>
            <a:xfrm>
              <a:off x="3219450" y="713321"/>
              <a:ext cx="5753100" cy="5431358"/>
              <a:chOff x="3810000" y="1320110"/>
              <a:chExt cx="4572000" cy="4316311"/>
            </a:xfrm>
          </p:grpSpPr>
          <p:sp>
            <p:nvSpPr>
              <p:cNvPr id="5" name="矩形 4"/>
              <p:cNvSpPr/>
              <p:nvPr/>
            </p:nvSpPr>
            <p:spPr>
              <a:xfrm>
                <a:off x="3886823" y="1399646"/>
                <a:ext cx="4462456" cy="4157234"/>
              </a:xfrm>
              <a:prstGeom prst="rect">
                <a:avLst/>
              </a:prstGeom>
              <a:solidFill>
                <a:srgbClr val="0055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810000" y="1320110"/>
                <a:ext cx="4572000" cy="4316311"/>
                <a:chOff x="3810000" y="1320110"/>
                <a:chExt cx="4572000" cy="4316311"/>
              </a:xfrm>
              <a:effectLst>
                <a:outerShdw blurRad="63500" sx="102000" sy="102000" algn="ctr" rotWithShape="0">
                  <a:prstClr val="black">
                    <a:alpha val="40000"/>
                  </a:prstClr>
                </a:outerShdw>
              </a:effectLst>
            </p:grpSpPr>
            <p:grpSp>
              <p:nvGrpSpPr>
                <p:cNvPr id="7" name="组合 6"/>
                <p:cNvGrpSpPr/>
                <p:nvPr/>
              </p:nvGrpSpPr>
              <p:grpSpPr>
                <a:xfrm>
                  <a:off x="3810000" y="5526878"/>
                  <a:ext cx="4572000" cy="109543"/>
                  <a:chOff x="3679247" y="1243009"/>
                  <a:chExt cx="4157621" cy="82871"/>
                </a:xfrm>
              </p:grpSpPr>
              <p:grpSp>
                <p:nvGrpSpPr>
                  <p:cNvPr id="35" name="组合 34"/>
                  <p:cNvGrpSpPr/>
                  <p:nvPr/>
                </p:nvGrpSpPr>
                <p:grpSpPr>
                  <a:xfrm>
                    <a:off x="3679247" y="1243013"/>
                    <a:ext cx="2078811" cy="82867"/>
                    <a:chOff x="3679247" y="1243013"/>
                    <a:chExt cx="2078811" cy="82867"/>
                  </a:xfrm>
                </p:grpSpPr>
                <p:sp>
                  <p:nvSpPr>
                    <p:cNvPr id="40" name="矩形 39"/>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5758058" y="1243009"/>
                    <a:ext cx="2078810" cy="82871"/>
                    <a:chOff x="3679247" y="1243009"/>
                    <a:chExt cx="2078810" cy="82871"/>
                  </a:xfrm>
                </p:grpSpPr>
                <p:sp>
                  <p:nvSpPr>
                    <p:cNvPr id="37" name="矩形 36"/>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8" name="组合 7"/>
                <p:cNvGrpSpPr/>
                <p:nvPr/>
              </p:nvGrpSpPr>
              <p:grpSpPr>
                <a:xfrm rot="16200000">
                  <a:off x="1761172" y="3475644"/>
                  <a:ext cx="4212000" cy="109543"/>
                  <a:chOff x="3679247" y="1243009"/>
                  <a:chExt cx="4157621" cy="82871"/>
                </a:xfrm>
              </p:grpSpPr>
              <p:grpSp>
                <p:nvGrpSpPr>
                  <p:cNvPr id="27" name="组合 26"/>
                  <p:cNvGrpSpPr/>
                  <p:nvPr/>
                </p:nvGrpSpPr>
                <p:grpSpPr>
                  <a:xfrm>
                    <a:off x="3679247" y="1243013"/>
                    <a:ext cx="2078811" cy="82867"/>
                    <a:chOff x="3679247" y="1243013"/>
                    <a:chExt cx="2078811" cy="82867"/>
                  </a:xfrm>
                </p:grpSpPr>
                <p:sp>
                  <p:nvSpPr>
                    <p:cNvPr id="32" name="矩形 31"/>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5758058" y="1243009"/>
                    <a:ext cx="2078810" cy="82871"/>
                    <a:chOff x="3679247" y="1243009"/>
                    <a:chExt cx="2078810" cy="82871"/>
                  </a:xfrm>
                </p:grpSpPr>
                <p:sp>
                  <p:nvSpPr>
                    <p:cNvPr id="29" name="矩形 28"/>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9" name="组合 8"/>
                <p:cNvGrpSpPr/>
                <p:nvPr/>
              </p:nvGrpSpPr>
              <p:grpSpPr>
                <a:xfrm>
                  <a:off x="3810000" y="1320110"/>
                  <a:ext cx="4572000" cy="109543"/>
                  <a:chOff x="3679247" y="1243009"/>
                  <a:chExt cx="4157621" cy="82871"/>
                </a:xfrm>
              </p:grpSpPr>
              <p:grpSp>
                <p:nvGrpSpPr>
                  <p:cNvPr id="19" name="组合 18"/>
                  <p:cNvGrpSpPr/>
                  <p:nvPr/>
                </p:nvGrpSpPr>
                <p:grpSpPr>
                  <a:xfrm>
                    <a:off x="3679247" y="1243013"/>
                    <a:ext cx="2078811" cy="82867"/>
                    <a:chOff x="3679247" y="1243013"/>
                    <a:chExt cx="2078811" cy="82867"/>
                  </a:xfrm>
                </p:grpSpPr>
                <p:sp>
                  <p:nvSpPr>
                    <p:cNvPr id="24" name="矩形 23"/>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5758058" y="1243009"/>
                    <a:ext cx="2078810" cy="82871"/>
                    <a:chOff x="3679247" y="1243009"/>
                    <a:chExt cx="2078810" cy="82871"/>
                  </a:xfrm>
                </p:grpSpPr>
                <p:sp>
                  <p:nvSpPr>
                    <p:cNvPr id="21" name="矩形 20"/>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p:cNvGrpSpPr/>
                <p:nvPr/>
              </p:nvGrpSpPr>
              <p:grpSpPr>
                <a:xfrm rot="16200000">
                  <a:off x="6221228" y="3475645"/>
                  <a:ext cx="4212000" cy="109543"/>
                  <a:chOff x="3679247" y="1243009"/>
                  <a:chExt cx="4157621" cy="82871"/>
                </a:xfrm>
              </p:grpSpPr>
              <p:grpSp>
                <p:nvGrpSpPr>
                  <p:cNvPr id="11" name="组合 10"/>
                  <p:cNvGrpSpPr/>
                  <p:nvPr/>
                </p:nvGrpSpPr>
                <p:grpSpPr>
                  <a:xfrm>
                    <a:off x="3679247" y="1243013"/>
                    <a:ext cx="2078811" cy="82867"/>
                    <a:chOff x="3679247" y="1243013"/>
                    <a:chExt cx="2078811" cy="82867"/>
                  </a:xfrm>
                </p:grpSpPr>
                <p:sp>
                  <p:nvSpPr>
                    <p:cNvPr id="16" name="矩形 15"/>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063125" y="1243013"/>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758058" y="1243009"/>
                    <a:ext cx="2078810" cy="82871"/>
                    <a:chOff x="3679247" y="1243009"/>
                    <a:chExt cx="2078810" cy="82871"/>
                  </a:xfrm>
                </p:grpSpPr>
                <p:sp>
                  <p:nvSpPr>
                    <p:cNvPr id="13" name="矩形 12"/>
                    <p:cNvSpPr/>
                    <p:nvPr/>
                  </p:nvSpPr>
                  <p:spPr>
                    <a:xfrm>
                      <a:off x="3679247" y="1243013"/>
                      <a:ext cx="694933" cy="82867"/>
                    </a:xfrm>
                    <a:prstGeom prst="rect">
                      <a:avLst/>
                    </a:prstGeom>
                    <a:solidFill>
                      <a:srgbClr val="FFC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374180" y="1243013"/>
                      <a:ext cx="694933" cy="82867"/>
                    </a:xfrm>
                    <a:prstGeom prst="rect">
                      <a:avLst/>
                    </a:prstGeom>
                    <a:solidFill>
                      <a:srgbClr val="E40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063124" y="1243009"/>
                      <a:ext cx="694933" cy="82867"/>
                    </a:xfrm>
                    <a:prstGeom prst="rect">
                      <a:avLst/>
                    </a:prstGeom>
                    <a:solidFill>
                      <a:srgbClr val="07A8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grpSp>
          <p:nvGrpSpPr>
            <p:cNvPr id="56" name="组合 55"/>
            <p:cNvGrpSpPr/>
            <p:nvPr/>
          </p:nvGrpSpPr>
          <p:grpSpPr>
            <a:xfrm>
              <a:off x="3477623" y="1080151"/>
              <a:ext cx="4133537" cy="2167045"/>
              <a:chOff x="3529888" y="1229183"/>
              <a:chExt cx="4133537" cy="2167045"/>
            </a:xfrm>
          </p:grpSpPr>
          <p:sp>
            <p:nvSpPr>
              <p:cNvPr id="48" name="文本框 47"/>
              <p:cNvSpPr txBox="1"/>
              <p:nvPr/>
            </p:nvSpPr>
            <p:spPr>
              <a:xfrm>
                <a:off x="3529888" y="2386656"/>
                <a:ext cx="4133537" cy="1009572"/>
              </a:xfrm>
              <a:prstGeom prst="rect">
                <a:avLst/>
              </a:prstGeom>
              <a:noFill/>
            </p:spPr>
            <p:txBody>
              <a:bodyPr wrap="square" rtlCol="0">
                <a:spAutoFit/>
              </a:bodyPr>
              <a:lstStyle/>
              <a:p>
                <a:pPr>
                  <a:lnSpc>
                    <a:spcPct val="120000"/>
                  </a:lnSpc>
                </a:pPr>
                <a:r>
                  <a:rPr lang="zh-CN" altLang="en-US" sz="5400" b="1" dirty="0" smtClean="0">
                    <a:solidFill>
                      <a:schemeClr val="bg1">
                        <a:lumMod val="95000"/>
                      </a:schemeClr>
                    </a:solidFill>
                    <a:cs typeface="Arial" panose="020B0604020202020204" pitchFamily="34" charset="0"/>
                  </a:rPr>
                  <a:t>方法步骤</a:t>
                </a:r>
                <a:endParaRPr lang="en-US" altLang="zh-CN" sz="5400" b="1" dirty="0" smtClean="0">
                  <a:solidFill>
                    <a:schemeClr val="bg1">
                      <a:lumMod val="95000"/>
                    </a:schemeClr>
                  </a:solidFill>
                  <a:cs typeface="Arial" panose="020B0604020202020204" pitchFamily="34" charset="0"/>
                </a:endParaRPr>
              </a:p>
            </p:txBody>
          </p:sp>
          <p:sp>
            <p:nvSpPr>
              <p:cNvPr id="49" name="文本框 48"/>
              <p:cNvSpPr txBox="1"/>
              <p:nvPr/>
            </p:nvSpPr>
            <p:spPr>
              <a:xfrm>
                <a:off x="3562795" y="1229183"/>
                <a:ext cx="980598" cy="1188857"/>
              </a:xfrm>
              <a:prstGeom prst="rect">
                <a:avLst/>
              </a:prstGeom>
              <a:noFill/>
            </p:spPr>
            <p:txBody>
              <a:bodyPr wrap="square" rtlCol="0">
                <a:spAutoFit/>
              </a:bodyPr>
              <a:lstStyle/>
              <a:p>
                <a:r>
                  <a:rPr lang="en-US" altLang="zh-CN" sz="8000" dirty="0" smtClean="0">
                    <a:solidFill>
                      <a:schemeClr val="bg1"/>
                    </a:solidFill>
                    <a:latin typeface="华文细黑" panose="02010600040101010101" pitchFamily="2" charset="-122"/>
                    <a:ea typeface="华文细黑" panose="02010600040101010101" pitchFamily="2" charset="-122"/>
                  </a:rPr>
                  <a:t>02</a:t>
                </a:r>
                <a:endParaRPr lang="zh-CN" altLang="en-US" sz="8000" dirty="0">
                  <a:solidFill>
                    <a:schemeClr val="bg1"/>
                  </a:solidFill>
                  <a:latin typeface="华文细黑" panose="02010600040101010101" pitchFamily="2" charset="-122"/>
                  <a:ea typeface="华文细黑" panose="02010600040101010101" pitchFamily="2" charset="-122"/>
                </a:endParaRPr>
              </a:p>
            </p:txBody>
          </p:sp>
          <p:cxnSp>
            <p:nvCxnSpPr>
              <p:cNvPr id="50" name="直接连接符 49"/>
              <p:cNvCxnSpPr/>
              <p:nvPr/>
            </p:nvCxnSpPr>
            <p:spPr>
              <a:xfrm>
                <a:off x="3668265" y="2400077"/>
                <a:ext cx="803902"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cxnSp>
        <p:nvCxnSpPr>
          <p:cNvPr id="57" name="直接连接符 56"/>
          <p:cNvCxnSpPr/>
          <p:nvPr/>
        </p:nvCxnSpPr>
        <p:spPr>
          <a:xfrm flipH="1">
            <a:off x="8429509" y="788609"/>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8452535" y="66574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a:off x="2606323" y="5287426"/>
            <a:ext cx="777524" cy="777530"/>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2292693" y="4819936"/>
            <a:ext cx="1186765" cy="1186767"/>
          </a:xfrm>
          <a:prstGeom prst="line">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1777268" y="3284836"/>
            <a:ext cx="7765707" cy="1569660"/>
          </a:xfrm>
          <a:prstGeom prst="rect">
            <a:avLst/>
          </a:prstGeom>
          <a:noFill/>
        </p:spPr>
        <p:txBody>
          <a:bodyPr wrap="square" rtlCol="0">
            <a:spAutoFit/>
          </a:bodyPr>
          <a:lstStyle/>
          <a:p>
            <a:r>
              <a:rPr lang="en-US" altLang="zh-CN" sz="3200" dirty="0" smtClean="0">
                <a:solidFill>
                  <a:schemeClr val="bg1"/>
                </a:solidFill>
              </a:rPr>
              <a:t>1  </a:t>
            </a:r>
            <a:r>
              <a:rPr lang="zh-CN" altLang="en-US" sz="3200" dirty="0" smtClean="0">
                <a:solidFill>
                  <a:schemeClr val="bg1"/>
                </a:solidFill>
              </a:rPr>
              <a:t>非负矩阵分解</a:t>
            </a:r>
            <a:endParaRPr lang="en-US" altLang="zh-CN" sz="3200" dirty="0" smtClean="0">
              <a:solidFill>
                <a:schemeClr val="bg1"/>
              </a:solidFill>
            </a:endParaRPr>
          </a:p>
          <a:p>
            <a:r>
              <a:rPr lang="en-US" altLang="zh-CN" sz="3200" dirty="0" smtClean="0">
                <a:solidFill>
                  <a:schemeClr val="bg1"/>
                </a:solidFill>
              </a:rPr>
              <a:t>2  </a:t>
            </a:r>
            <a:r>
              <a:rPr lang="zh-CN" altLang="en-US" sz="3200" dirty="0" smtClean="0">
                <a:solidFill>
                  <a:schemeClr val="bg1"/>
                </a:solidFill>
              </a:rPr>
              <a:t>对系数矩阵进行聚类分析</a:t>
            </a:r>
            <a:endParaRPr lang="en-US" altLang="zh-CN" sz="3200" dirty="0" smtClean="0">
              <a:solidFill>
                <a:schemeClr val="bg1"/>
              </a:solidFill>
            </a:endParaRPr>
          </a:p>
          <a:p>
            <a:r>
              <a:rPr lang="en-US" altLang="zh-CN" sz="3200" dirty="0" smtClean="0">
                <a:solidFill>
                  <a:schemeClr val="bg1"/>
                </a:solidFill>
              </a:rPr>
              <a:t>3  </a:t>
            </a:r>
            <a:r>
              <a:rPr lang="zh-CN" altLang="en-US" sz="3200" dirty="0" smtClean="0">
                <a:solidFill>
                  <a:schemeClr val="bg1"/>
                </a:solidFill>
              </a:rPr>
              <a:t>建立异常打分函数</a:t>
            </a:r>
            <a:endParaRPr lang="zh-CN" altLang="en-US" sz="3200" dirty="0">
              <a:solidFill>
                <a:schemeClr val="bg1"/>
              </a:solidFill>
            </a:endParaRPr>
          </a:p>
        </p:txBody>
      </p:sp>
    </p:spTree>
    <p:extLst>
      <p:ext uri="{BB962C8B-B14F-4D97-AF65-F5344CB8AC3E}">
        <p14:creationId xmlns:p14="http://schemas.microsoft.com/office/powerpoint/2010/main" val="2294008544"/>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0000">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14:bounceEnd="40000">
                                          <p:cBhvr additive="base">
                                            <p:cTn id="7" dur="500" fill="hold"/>
                                            <p:tgtEl>
                                              <p:spTgt spid="72"/>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ppt_x"/>
                                              </p:val>
                                            </p:tav>
                                            <p:tav tm="100000">
                                              <p:val>
                                                <p:strVal val="#ppt_x"/>
                                              </p:val>
                                            </p:tav>
                                          </p:tavLst>
                                        </p:anim>
                                        <p:anim calcmode="lin" valueType="num">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wipe(up)">
                                          <p:cBhvr>
                                            <p:cTn id="12" dur="500"/>
                                            <p:tgtEl>
                                              <p:spTgt spid="63"/>
                                            </p:tgtEl>
                                          </p:cBhvr>
                                        </p:animEffect>
                                      </p:childTnLst>
                                    </p:cTn>
                                  </p:par>
                                  <p:par>
                                    <p:cTn id="13" presetID="2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down)">
                                          <p:cBhvr>
                                            <p:cTn id="15" dur="500"/>
                                            <p:tgtEl>
                                              <p:spTgt spid="58"/>
                                            </p:tgtEl>
                                          </p:cBhvr>
                                        </p:animEffect>
                                      </p:childTnLst>
                                    </p:cTn>
                                  </p:par>
                                  <p:par>
                                    <p:cTn id="16" presetID="22" presetClass="entr" presetSubtype="1" fill="hold" nodeType="withEffect">
                                      <p:stCondLst>
                                        <p:cond delay="250"/>
                                      </p:stCondLst>
                                      <p:childTnLst>
                                        <p:set>
                                          <p:cBhvr>
                                            <p:cTn id="17" dur="1" fill="hold">
                                              <p:stCondLst>
                                                <p:cond delay="0"/>
                                              </p:stCondLst>
                                            </p:cTn>
                                            <p:tgtEl>
                                              <p:spTgt spid="62"/>
                                            </p:tgtEl>
                                            <p:attrNameLst>
                                              <p:attrName>style.visibility</p:attrName>
                                            </p:attrNameLst>
                                          </p:cBhvr>
                                          <p:to>
                                            <p:strVal val="visible"/>
                                          </p:to>
                                        </p:set>
                                        <p:animEffect transition="in" filter="wipe(up)">
                                          <p:cBhvr>
                                            <p:cTn id="18" dur="500"/>
                                            <p:tgtEl>
                                              <p:spTgt spid="62"/>
                                            </p:tgtEl>
                                          </p:cBhvr>
                                        </p:animEffect>
                                      </p:childTnLst>
                                    </p:cTn>
                                  </p:par>
                                  <p:par>
                                    <p:cTn id="19" presetID="22" presetClass="entr" presetSubtype="4" fill="hold" nodeType="withEffect">
                                      <p:stCondLst>
                                        <p:cond delay="250"/>
                                      </p:stCondLst>
                                      <p:childTnLst>
                                        <p:set>
                                          <p:cBhvr>
                                            <p:cTn id="20" dur="1" fill="hold">
                                              <p:stCondLst>
                                                <p:cond delay="0"/>
                                              </p:stCondLst>
                                            </p:cTn>
                                            <p:tgtEl>
                                              <p:spTgt spid="57"/>
                                            </p:tgtEl>
                                            <p:attrNameLst>
                                              <p:attrName>style.visibility</p:attrName>
                                            </p:attrNameLst>
                                          </p:cBhvr>
                                          <p:to>
                                            <p:strVal val="visible"/>
                                          </p:to>
                                        </p:set>
                                        <p:animEffect transition="in" filter="wipe(down)">
                                          <p:cBhvr>
                                            <p:cTn id="2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内容占位符 1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85205" y="873956"/>
            <a:ext cx="5289455" cy="3993467"/>
          </a:xfrm>
        </p:spPr>
      </p:pic>
      <p:grpSp>
        <p:nvGrpSpPr>
          <p:cNvPr id="4" name="组合 3"/>
          <p:cNvGrpSpPr/>
          <p:nvPr/>
        </p:nvGrpSpPr>
        <p:grpSpPr>
          <a:xfrm>
            <a:off x="0" y="345382"/>
            <a:ext cx="5029200" cy="771814"/>
            <a:chOff x="-3170893" y="781480"/>
            <a:chExt cx="5029200" cy="771814"/>
          </a:xfrm>
        </p:grpSpPr>
        <p:sp>
          <p:nvSpPr>
            <p:cNvPr id="5" name="文本框 4"/>
            <p:cNvSpPr txBox="1"/>
            <p:nvPr/>
          </p:nvSpPr>
          <p:spPr>
            <a:xfrm>
              <a:off x="-3170893" y="781480"/>
              <a:ext cx="5029200" cy="771814"/>
            </a:xfrm>
            <a:prstGeom prst="rect">
              <a:avLst/>
            </a:prstGeom>
            <a:noFill/>
          </p:spPr>
          <p:txBody>
            <a:bodyPr wrap="square" rtlCol="0">
              <a:spAutoFit/>
            </a:bodyPr>
            <a:lstStyle/>
            <a:p>
              <a:pPr algn="ctr">
                <a:lnSpc>
                  <a:spcPct val="120000"/>
                </a:lnSpc>
              </a:pPr>
              <a:r>
                <a:rPr lang="en-US" altLang="zh-CN" sz="4000" b="1" dirty="0" smtClean="0">
                  <a:solidFill>
                    <a:srgbClr val="0055C2"/>
                  </a:solidFill>
                  <a:cs typeface="Arial" panose="020B0604020202020204" pitchFamily="34" charset="0"/>
                </a:rPr>
                <a:t>1  </a:t>
              </a:r>
              <a:r>
                <a:rPr lang="zh-CN" altLang="en-US" sz="4000" b="1" dirty="0" smtClean="0">
                  <a:solidFill>
                    <a:srgbClr val="0055C2"/>
                  </a:solidFill>
                  <a:cs typeface="Arial" panose="020B0604020202020204" pitchFamily="34" charset="0"/>
                </a:rPr>
                <a:t>非负矩阵分解</a:t>
              </a:r>
              <a:endParaRPr lang="en-US" altLang="zh-CN" sz="4000" b="1" dirty="0">
                <a:solidFill>
                  <a:srgbClr val="0055C2"/>
                </a:solidFill>
                <a:cs typeface="Arial" panose="020B0604020202020204" pitchFamily="34" charset="0"/>
              </a:endParaRPr>
            </a:p>
          </p:txBody>
        </p:sp>
        <p:cxnSp>
          <p:nvCxnSpPr>
            <p:cNvPr id="6" name="直接连接符 5"/>
            <p:cNvCxnSpPr/>
            <p:nvPr/>
          </p:nvCxnSpPr>
          <p:spPr>
            <a:xfrm>
              <a:off x="-2440448" y="1553294"/>
              <a:ext cx="409038" cy="0"/>
            </a:xfrm>
            <a:prstGeom prst="line">
              <a:avLst/>
            </a:prstGeom>
            <a:ln w="41275">
              <a:solidFill>
                <a:srgbClr val="FFCC00">
                  <a:alpha val="90000"/>
                </a:srgbClr>
              </a:solidFill>
            </a:ln>
          </p:spPr>
          <p:style>
            <a:lnRef idx="1">
              <a:schemeClr val="accent1"/>
            </a:lnRef>
            <a:fillRef idx="0">
              <a:schemeClr val="accent1"/>
            </a:fillRef>
            <a:effectRef idx="0">
              <a:schemeClr val="accent1"/>
            </a:effectRef>
            <a:fontRef idx="minor">
              <a:schemeClr val="tx1"/>
            </a:fontRef>
          </p:style>
        </p:cxnSp>
      </p:grpSp>
      <p:sp>
        <p:nvSpPr>
          <p:cNvPr id="16" name="文本框 15"/>
          <p:cNvSpPr txBox="1"/>
          <p:nvPr/>
        </p:nvSpPr>
        <p:spPr>
          <a:xfrm>
            <a:off x="534572" y="1470208"/>
            <a:ext cx="5753685" cy="5247590"/>
          </a:xfrm>
          <a:prstGeom prst="rect">
            <a:avLst/>
          </a:prstGeom>
          <a:noFill/>
        </p:spPr>
        <p:txBody>
          <a:bodyPr wrap="square" rtlCol="0">
            <a:spAutoFit/>
          </a:bodyPr>
          <a:lstStyle/>
          <a:p>
            <a:r>
              <a:rPr lang="zh-CN" altLang="en-US" sz="2300" dirty="0" smtClean="0"/>
              <a:t>考虑到之后需要计算道路之间的逻辑距离，首先将每</a:t>
            </a:r>
            <a:r>
              <a:rPr lang="en-US" altLang="zh-CN" sz="2300" dirty="0" smtClean="0"/>
              <a:t>4</a:t>
            </a:r>
            <a:r>
              <a:rPr lang="zh-CN" altLang="en-US" sz="2300" dirty="0" smtClean="0"/>
              <a:t>个时段内的车流量合并，并将</a:t>
            </a:r>
            <a:r>
              <a:rPr lang="en-US" altLang="zh-CN" sz="2300" dirty="0" smtClean="0"/>
              <a:t>9</a:t>
            </a:r>
            <a:r>
              <a:rPr lang="zh-CN" altLang="en-US" sz="2300" dirty="0" smtClean="0"/>
              <a:t>天的道路流量按照各时段取平均值，得到一个</a:t>
            </a:r>
            <a:r>
              <a:rPr lang="en-US" altLang="zh-CN" sz="2300" dirty="0" smtClean="0"/>
              <a:t>127049</a:t>
            </a:r>
            <a:r>
              <a:rPr lang="zh-CN" altLang="en-US" sz="2300" dirty="0" smtClean="0"/>
              <a:t>行，</a:t>
            </a:r>
            <a:r>
              <a:rPr lang="en-US" altLang="zh-CN" sz="2300" dirty="0" smtClean="0"/>
              <a:t>24</a:t>
            </a:r>
            <a:r>
              <a:rPr lang="zh-CN" altLang="en-US" sz="2300" dirty="0" smtClean="0"/>
              <a:t>列的矩阵（</a:t>
            </a:r>
            <a:r>
              <a:rPr lang="en-US" altLang="zh-CN" sz="2300" dirty="0" smtClean="0"/>
              <a:t>V</a:t>
            </a:r>
            <a:r>
              <a:rPr lang="zh-CN" altLang="en-US" sz="2300" dirty="0" smtClean="0"/>
              <a:t>）</a:t>
            </a:r>
            <a:endParaRPr lang="en-US" altLang="zh-CN" sz="2300" dirty="0" smtClean="0"/>
          </a:p>
          <a:p>
            <a:endParaRPr lang="en-US" altLang="zh-CN" sz="2300" dirty="0"/>
          </a:p>
          <a:p>
            <a:r>
              <a:rPr lang="zh-CN" altLang="en-US" sz="2300" dirty="0" smtClean="0"/>
              <a:t>考虑到交通可能存在</a:t>
            </a:r>
            <a:r>
              <a:rPr lang="en-US" altLang="zh-CN" sz="2300" dirty="0" smtClean="0"/>
              <a:t>3</a:t>
            </a:r>
            <a:r>
              <a:rPr lang="zh-CN" altLang="en-US" sz="2300" dirty="0" smtClean="0"/>
              <a:t>个交通高峰，所以试验将此矩阵分解成</a:t>
            </a:r>
            <a:r>
              <a:rPr lang="en-US" altLang="zh-CN" sz="2300" dirty="0" smtClean="0"/>
              <a:t>127049</a:t>
            </a:r>
            <a:r>
              <a:rPr lang="zh-CN" altLang="en-US" sz="2300" dirty="0" smtClean="0"/>
              <a:t>*</a:t>
            </a:r>
            <a:r>
              <a:rPr lang="en-US" altLang="zh-CN" sz="2300" dirty="0" smtClean="0"/>
              <a:t>3</a:t>
            </a:r>
            <a:r>
              <a:rPr lang="zh-CN" altLang="en-US" sz="2300" dirty="0" smtClean="0"/>
              <a:t>的系数矩阵和</a:t>
            </a:r>
            <a:r>
              <a:rPr lang="en-US" altLang="zh-CN" sz="2300" dirty="0" smtClean="0"/>
              <a:t>3</a:t>
            </a:r>
            <a:r>
              <a:rPr lang="zh-CN" altLang="en-US" sz="2300" dirty="0" smtClean="0"/>
              <a:t>*</a:t>
            </a:r>
            <a:r>
              <a:rPr lang="en-US" altLang="zh-CN" sz="2300" dirty="0" smtClean="0"/>
              <a:t>24</a:t>
            </a:r>
            <a:r>
              <a:rPr lang="zh-CN" altLang="en-US" sz="2300" dirty="0" smtClean="0"/>
              <a:t>的基矩阵，同时调用</a:t>
            </a:r>
            <a:r>
              <a:rPr lang="en-US" altLang="zh-CN" sz="2300" dirty="0" smtClean="0"/>
              <a:t>python</a:t>
            </a:r>
            <a:r>
              <a:rPr lang="zh-CN" altLang="en-US" sz="2300" dirty="0" smtClean="0"/>
              <a:t>中的画图函数画出系数矩阵中</a:t>
            </a:r>
            <a:r>
              <a:rPr lang="en-US" altLang="zh-CN" sz="2300" dirty="0" smtClean="0"/>
              <a:t>3</a:t>
            </a:r>
            <a:r>
              <a:rPr lang="zh-CN" altLang="en-US" sz="2300" dirty="0" smtClean="0"/>
              <a:t>个列向量的数值走向</a:t>
            </a:r>
            <a:endParaRPr lang="en-US" altLang="zh-CN" sz="2300" dirty="0" smtClean="0"/>
          </a:p>
          <a:p>
            <a:endParaRPr lang="en-US" altLang="zh-CN" sz="2300" dirty="0"/>
          </a:p>
          <a:p>
            <a:r>
              <a:rPr lang="zh-CN" altLang="en-US" sz="2300" dirty="0" smtClean="0"/>
              <a:t>所以将矩阵（</a:t>
            </a:r>
            <a:r>
              <a:rPr lang="en-US" altLang="zh-CN" sz="2300" dirty="0" smtClean="0"/>
              <a:t>V</a:t>
            </a:r>
            <a:r>
              <a:rPr lang="zh-CN" altLang="en-US" sz="2300" dirty="0" smtClean="0"/>
              <a:t>）分解成</a:t>
            </a:r>
            <a:r>
              <a:rPr lang="en-US" altLang="zh-CN" sz="2300" dirty="0" smtClean="0"/>
              <a:t>127049</a:t>
            </a:r>
            <a:r>
              <a:rPr lang="zh-CN" altLang="en-US" sz="2300" dirty="0" smtClean="0"/>
              <a:t>*</a:t>
            </a:r>
            <a:r>
              <a:rPr lang="en-US" altLang="zh-CN" sz="2300" dirty="0" smtClean="0"/>
              <a:t>3</a:t>
            </a:r>
            <a:r>
              <a:rPr lang="zh-CN" altLang="en-US" sz="2300" dirty="0" smtClean="0"/>
              <a:t>的系数矩阵，</a:t>
            </a:r>
            <a:r>
              <a:rPr lang="en-US" altLang="zh-CN" sz="2300" dirty="0" smtClean="0"/>
              <a:t>3</a:t>
            </a:r>
            <a:r>
              <a:rPr lang="zh-CN" altLang="en-US" sz="2300" dirty="0" smtClean="0"/>
              <a:t>*</a:t>
            </a:r>
            <a:r>
              <a:rPr lang="en-US" altLang="zh-CN" sz="2300" dirty="0" smtClean="0"/>
              <a:t>24</a:t>
            </a:r>
            <a:r>
              <a:rPr lang="zh-CN" altLang="en-US" sz="2300" dirty="0" smtClean="0"/>
              <a:t>的的基矩阵，同时将这两个矩阵进行保存以进行后序操作</a:t>
            </a:r>
            <a:endParaRPr lang="en-US" altLang="zh-CN" sz="2300" dirty="0" smtClean="0"/>
          </a:p>
          <a:p>
            <a:endParaRPr lang="en-US" altLang="zh-CN" dirty="0"/>
          </a:p>
          <a:p>
            <a:endParaRPr lang="zh-CN" altLang="en-US" dirty="0"/>
          </a:p>
        </p:txBody>
      </p:sp>
      <p:sp>
        <p:nvSpPr>
          <p:cNvPr id="18" name="文本框 17"/>
          <p:cNvSpPr txBox="1"/>
          <p:nvPr/>
        </p:nvSpPr>
        <p:spPr>
          <a:xfrm>
            <a:off x="6485205" y="5602953"/>
            <a:ext cx="5162844" cy="646331"/>
          </a:xfrm>
          <a:prstGeom prst="rect">
            <a:avLst/>
          </a:prstGeom>
          <a:noFill/>
        </p:spPr>
        <p:txBody>
          <a:bodyPr wrap="square" rtlCol="0">
            <a:spAutoFit/>
          </a:bodyPr>
          <a:lstStyle/>
          <a:p>
            <a:r>
              <a:rPr lang="zh-CN" altLang="en-US" dirty="0" smtClean="0"/>
              <a:t>由图可以看出，此种矩阵分解的方式可以明显地将</a:t>
            </a:r>
            <a:r>
              <a:rPr lang="en-US" altLang="zh-CN" dirty="0" smtClean="0"/>
              <a:t>3</a:t>
            </a:r>
            <a:r>
              <a:rPr lang="zh-CN" altLang="en-US" dirty="0" smtClean="0"/>
              <a:t>个交通高峰区分开，使后续的操作具有可行性</a:t>
            </a:r>
            <a:endParaRPr lang="zh-CN" altLang="en-US" dirty="0"/>
          </a:p>
        </p:txBody>
      </p:sp>
    </p:spTree>
    <p:extLst>
      <p:ext uri="{BB962C8B-B14F-4D97-AF65-F5344CB8AC3E}">
        <p14:creationId xmlns:p14="http://schemas.microsoft.com/office/powerpoint/2010/main" val="1369696554"/>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47777" y="432663"/>
            <a:ext cx="8215532" cy="1569660"/>
            <a:chOff x="-3170893" y="826187"/>
            <a:chExt cx="5029200" cy="1569660"/>
          </a:xfrm>
        </p:grpSpPr>
        <p:sp>
          <p:nvSpPr>
            <p:cNvPr id="8" name="文本框 7"/>
            <p:cNvSpPr txBox="1"/>
            <p:nvPr/>
          </p:nvSpPr>
          <p:spPr>
            <a:xfrm>
              <a:off x="-3170893" y="826187"/>
              <a:ext cx="5029200" cy="1569660"/>
            </a:xfrm>
            <a:prstGeom prst="rect">
              <a:avLst/>
            </a:prstGeom>
            <a:noFill/>
          </p:spPr>
          <p:txBody>
            <a:bodyPr wrap="square" rtlCol="0">
              <a:spAutoFit/>
            </a:bodyPr>
            <a:lstStyle/>
            <a:p>
              <a:pPr algn="ctr">
                <a:lnSpc>
                  <a:spcPct val="120000"/>
                </a:lnSpc>
              </a:pPr>
              <a:r>
                <a:rPr lang="en-US" altLang="zh-CN" sz="4000" b="1" dirty="0" smtClean="0">
                  <a:solidFill>
                    <a:srgbClr val="0055C2"/>
                  </a:solidFill>
                  <a:cs typeface="Arial" panose="020B0604020202020204" pitchFamily="34" charset="0"/>
                </a:rPr>
                <a:t>2  </a:t>
              </a:r>
              <a:r>
                <a:rPr lang="zh-CN" altLang="en-US" sz="4000" b="1" dirty="0" smtClean="0">
                  <a:solidFill>
                    <a:srgbClr val="0055C2"/>
                  </a:solidFill>
                  <a:cs typeface="Arial" panose="020B0604020202020204" pitchFamily="34" charset="0"/>
                </a:rPr>
                <a:t>对系数矩阵进行聚类分析</a:t>
              </a:r>
              <a:endParaRPr lang="en-US" altLang="zh-CN" sz="4000" b="1" dirty="0">
                <a:solidFill>
                  <a:srgbClr val="0055C2"/>
                </a:solidFill>
                <a:cs typeface="Arial" panose="020B0604020202020204" pitchFamily="34" charset="0"/>
              </a:endParaRPr>
            </a:p>
          </p:txBody>
        </p:sp>
        <p:cxnSp>
          <p:nvCxnSpPr>
            <p:cNvPr id="9" name="直接连接符 8"/>
            <p:cNvCxnSpPr/>
            <p:nvPr/>
          </p:nvCxnSpPr>
          <p:spPr>
            <a:xfrm>
              <a:off x="-2595458" y="1567362"/>
              <a:ext cx="409038" cy="0"/>
            </a:xfrm>
            <a:prstGeom prst="line">
              <a:avLst/>
            </a:prstGeom>
            <a:ln w="41275">
              <a:solidFill>
                <a:srgbClr val="FFCC00">
                  <a:alpha val="90000"/>
                </a:srgbClr>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940011" y="2220686"/>
            <a:ext cx="5925246" cy="369332"/>
          </a:xfrm>
          <a:prstGeom prst="rect">
            <a:avLst/>
          </a:prstGeom>
          <a:noFill/>
        </p:spPr>
        <p:txBody>
          <a:bodyPr wrap="square" rtlCol="0">
            <a:spAutoFit/>
          </a:bodyPr>
          <a:lstStyle/>
          <a:p>
            <a:endParaRPr lang="zh-CN" altLang="en-US" dirty="0"/>
          </a:p>
        </p:txBody>
      </p:sp>
      <p:sp>
        <p:nvSpPr>
          <p:cNvPr id="11" name="文本框 10"/>
          <p:cNvSpPr txBox="1"/>
          <p:nvPr/>
        </p:nvSpPr>
        <p:spPr>
          <a:xfrm>
            <a:off x="1608202" y="2699657"/>
            <a:ext cx="184731" cy="369332"/>
          </a:xfrm>
          <a:prstGeom prst="rect">
            <a:avLst/>
          </a:prstGeom>
          <a:noFill/>
        </p:spPr>
        <p:txBody>
          <a:bodyPr wrap="none" rtlCol="0">
            <a:spAutoFit/>
          </a:bodyPr>
          <a:lstStyle/>
          <a:p>
            <a:endParaRPr lang="zh-CN" altLang="en-US" dirty="0"/>
          </a:p>
        </p:txBody>
      </p:sp>
      <p:sp>
        <p:nvSpPr>
          <p:cNvPr id="13" name="文本框 12"/>
          <p:cNvSpPr txBox="1"/>
          <p:nvPr/>
        </p:nvSpPr>
        <p:spPr>
          <a:xfrm>
            <a:off x="562417" y="1644516"/>
            <a:ext cx="5914897" cy="5632311"/>
          </a:xfrm>
          <a:prstGeom prst="rect">
            <a:avLst/>
          </a:prstGeom>
          <a:noFill/>
        </p:spPr>
        <p:txBody>
          <a:bodyPr wrap="square" rtlCol="0">
            <a:spAutoFit/>
          </a:bodyPr>
          <a:lstStyle/>
          <a:p>
            <a:r>
              <a:rPr lang="zh-CN" altLang="en-US" sz="2400" dirty="0" smtClean="0"/>
              <a:t>对上一步得到的系数矩阵</a:t>
            </a:r>
            <a:r>
              <a:rPr lang="en-US" altLang="zh-CN" sz="2400" dirty="0" smtClean="0"/>
              <a:t>W</a:t>
            </a:r>
            <a:r>
              <a:rPr lang="zh-CN" altLang="en-US" sz="2400" dirty="0" smtClean="0"/>
              <a:t>进行</a:t>
            </a:r>
            <a:r>
              <a:rPr lang="en-US" altLang="zh-CN" sz="2400" dirty="0" smtClean="0"/>
              <a:t>K-means</a:t>
            </a:r>
            <a:r>
              <a:rPr lang="zh-CN" altLang="en-US" sz="2400" dirty="0" smtClean="0"/>
              <a:t>聚类分析。分类的结果是将这</a:t>
            </a:r>
            <a:r>
              <a:rPr lang="en-US" altLang="zh-CN" sz="2400" dirty="0" smtClean="0"/>
              <a:t>127049</a:t>
            </a:r>
            <a:r>
              <a:rPr lang="zh-CN" altLang="en-US" sz="2400" dirty="0" smtClean="0"/>
              <a:t>条路段根据彼此之间的逻辑距离进行分类，并记录各个路段所在的簇的标号</a:t>
            </a:r>
            <a:r>
              <a:rPr lang="zh-CN" altLang="en-US" sz="2400" dirty="0"/>
              <a:t>，</a:t>
            </a:r>
            <a:r>
              <a:rPr lang="zh-CN" altLang="en-US" sz="2400" dirty="0" smtClean="0"/>
              <a:t>计算</a:t>
            </a:r>
            <a:r>
              <a:rPr lang="zh-CN" altLang="en-US" sz="2400" dirty="0"/>
              <a:t>公式 如图</a:t>
            </a:r>
            <a:r>
              <a:rPr lang="en-US" altLang="zh-CN" sz="2400" dirty="0"/>
              <a:t>1</a:t>
            </a:r>
            <a:r>
              <a:rPr lang="zh-CN" altLang="en-US" sz="2400" dirty="0"/>
              <a:t>所</a:t>
            </a:r>
            <a:r>
              <a:rPr lang="zh-CN" altLang="en-US" sz="2400" dirty="0" smtClean="0"/>
              <a:t>示</a:t>
            </a:r>
            <a:r>
              <a:rPr lang="zh-CN" altLang="en-US" sz="2400" dirty="0"/>
              <a:t>。</a:t>
            </a:r>
            <a:r>
              <a:rPr lang="zh-CN" altLang="en-US" sz="2400" dirty="0" smtClean="0"/>
              <a:t>根据多次试验后，发现选取聚值点的数目无论为</a:t>
            </a:r>
            <a:r>
              <a:rPr lang="en-US" altLang="zh-CN" sz="2400" dirty="0" smtClean="0"/>
              <a:t>3</a:t>
            </a:r>
            <a:r>
              <a:rPr lang="zh-CN" altLang="en-US" sz="2400" dirty="0" smtClean="0"/>
              <a:t>至</a:t>
            </a:r>
            <a:r>
              <a:rPr lang="en-US" altLang="zh-CN" sz="2400" dirty="0" smtClean="0"/>
              <a:t>1500</a:t>
            </a:r>
            <a:r>
              <a:rPr lang="zh-CN" altLang="en-US" sz="2400" dirty="0" smtClean="0"/>
              <a:t>中的任何数值，总</a:t>
            </a:r>
            <a:r>
              <a:rPr lang="zh-CN" altLang="en-US" sz="2400" dirty="0"/>
              <a:t>有</a:t>
            </a:r>
            <a:r>
              <a:rPr lang="zh-CN" altLang="en-US" sz="2400" dirty="0" smtClean="0"/>
              <a:t>一蔟中的元素数量极大，且</a:t>
            </a:r>
            <a:r>
              <a:rPr lang="zh-CN" altLang="en-US" sz="2400" dirty="0"/>
              <a:t>总数量</a:t>
            </a:r>
            <a:r>
              <a:rPr lang="zh-CN" altLang="en-US" sz="2400" dirty="0" smtClean="0"/>
              <a:t>接近</a:t>
            </a:r>
            <a:r>
              <a:rPr lang="en-US" altLang="zh-CN" sz="2400" dirty="0" smtClean="0"/>
              <a:t>70000</a:t>
            </a:r>
            <a:r>
              <a:rPr lang="zh-CN" altLang="en-US" sz="2400" dirty="0" smtClean="0"/>
              <a:t>，流量值接近</a:t>
            </a:r>
            <a:r>
              <a:rPr lang="en-US" altLang="zh-CN" sz="2400" dirty="0" smtClean="0"/>
              <a:t>0</a:t>
            </a:r>
            <a:r>
              <a:rPr lang="zh-CN" altLang="en-US" sz="2400" dirty="0" smtClean="0"/>
              <a:t>。考虑到这一蔟内的路段发生交通异常的概率极低，因此我们在邻居打分函数的计算中暂不考虑这一蔟中的元素。最终实验时选取了</a:t>
            </a:r>
            <a:r>
              <a:rPr lang="en-US" altLang="zh-CN" sz="2400" dirty="0" smtClean="0"/>
              <a:t>150</a:t>
            </a:r>
            <a:r>
              <a:rPr lang="zh-CN" altLang="en-US" sz="2400" dirty="0" smtClean="0"/>
              <a:t>作为聚类簇的总数</a:t>
            </a:r>
            <a:endParaRPr lang="en-US" altLang="zh-CN" sz="2400" dirty="0" smtClean="0"/>
          </a:p>
          <a:p>
            <a:endParaRPr lang="en-US" altLang="zh-CN" sz="2400" dirty="0"/>
          </a:p>
          <a:p>
            <a:endParaRPr lang="en-US" altLang="zh-CN" sz="2400" dirty="0"/>
          </a:p>
          <a:p>
            <a:endParaRPr lang="zh-CN" altLang="en-US" sz="2400" dirty="0"/>
          </a:p>
        </p:txBody>
      </p:sp>
      <p:sp>
        <p:nvSpPr>
          <p:cNvPr id="15" name="文本框 14"/>
          <p:cNvSpPr txBox="1"/>
          <p:nvPr/>
        </p:nvSpPr>
        <p:spPr>
          <a:xfrm>
            <a:off x="8990186" y="3198815"/>
            <a:ext cx="885372" cy="369332"/>
          </a:xfrm>
          <a:prstGeom prst="rect">
            <a:avLst/>
          </a:prstGeom>
          <a:noFill/>
        </p:spPr>
        <p:txBody>
          <a:bodyPr wrap="square" rtlCol="0">
            <a:spAutoFit/>
          </a:bodyPr>
          <a:lstStyle/>
          <a:p>
            <a:r>
              <a:rPr lang="zh-CN" altLang="en-US" dirty="0" smtClean="0"/>
              <a:t>图</a:t>
            </a:r>
            <a:r>
              <a:rPr lang="en-US" altLang="zh-CN" dirty="0" smtClean="0"/>
              <a:t>1</a:t>
            </a:r>
            <a:endParaRPr lang="zh-CN" altLang="en-US" dirty="0"/>
          </a:p>
        </p:txBody>
      </p:sp>
      <p:sp>
        <p:nvSpPr>
          <p:cNvPr id="2" name="文本框 1"/>
          <p:cNvSpPr txBox="1"/>
          <p:nvPr/>
        </p:nvSpPr>
        <p:spPr>
          <a:xfrm>
            <a:off x="7532480" y="3860506"/>
            <a:ext cx="3482732" cy="1200329"/>
          </a:xfrm>
          <a:prstGeom prst="rect">
            <a:avLst/>
          </a:prstGeom>
          <a:noFill/>
        </p:spPr>
        <p:txBody>
          <a:bodyPr wrap="square" rtlCol="0">
            <a:spAutoFit/>
          </a:bodyPr>
          <a:lstStyle/>
          <a:p>
            <a:r>
              <a:rPr lang="zh-CN" altLang="en-US" dirty="0"/>
              <a:t>最终进行完此项工作后，得到了</a:t>
            </a:r>
            <a:r>
              <a:rPr lang="en-US" altLang="zh-CN" dirty="0"/>
              <a:t>150</a:t>
            </a:r>
            <a:r>
              <a:rPr lang="zh-CN" altLang="en-US" dirty="0"/>
              <a:t>个一维矩阵，每个矩阵中存储了其簇中所有的路段标号</a:t>
            </a:r>
            <a:endParaRPr lang="en-US" altLang="zh-CN" dirty="0"/>
          </a:p>
          <a:p>
            <a:endParaRPr lang="zh-CN" altLang="en-US" dirty="0"/>
          </a:p>
        </p:txBody>
      </p:sp>
      <p:pic>
        <p:nvPicPr>
          <p:cNvPr id="16" name="图片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7325" y="1864851"/>
            <a:ext cx="3713043" cy="1227802"/>
          </a:xfrm>
          <a:prstGeom prst="rect">
            <a:avLst/>
          </a:prstGeom>
        </p:spPr>
      </p:pic>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7664" y="1142748"/>
            <a:ext cx="6096672" cy="4572504"/>
          </a:xfrm>
          <a:prstGeom prst="rect">
            <a:avLst/>
          </a:prstGeom>
        </p:spPr>
      </p:pic>
    </p:spTree>
    <p:extLst>
      <p:ext uri="{BB962C8B-B14F-4D97-AF65-F5344CB8AC3E}">
        <p14:creationId xmlns:p14="http://schemas.microsoft.com/office/powerpoint/2010/main" val="9029642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703386" y="373517"/>
            <a:ext cx="5029200" cy="783470"/>
            <a:chOff x="-3170893" y="781480"/>
            <a:chExt cx="5029200" cy="783470"/>
          </a:xfrm>
        </p:grpSpPr>
        <p:sp>
          <p:nvSpPr>
            <p:cNvPr id="5" name="文本框 4"/>
            <p:cNvSpPr txBox="1"/>
            <p:nvPr/>
          </p:nvSpPr>
          <p:spPr>
            <a:xfrm>
              <a:off x="-3170893" y="781480"/>
              <a:ext cx="5029200" cy="781752"/>
            </a:xfrm>
            <a:prstGeom prst="rect">
              <a:avLst/>
            </a:prstGeom>
            <a:noFill/>
          </p:spPr>
          <p:txBody>
            <a:bodyPr wrap="square" rtlCol="0">
              <a:spAutoFit/>
            </a:bodyPr>
            <a:lstStyle/>
            <a:p>
              <a:pPr algn="ctr">
                <a:lnSpc>
                  <a:spcPct val="120000"/>
                </a:lnSpc>
              </a:pPr>
              <a:r>
                <a:rPr lang="en-US" altLang="zh-CN" sz="4000" b="1" dirty="0" smtClean="0">
                  <a:solidFill>
                    <a:srgbClr val="0055C2"/>
                  </a:solidFill>
                  <a:cs typeface="Arial" panose="020B0604020202020204" pitchFamily="34" charset="0"/>
                </a:rPr>
                <a:t>3 </a:t>
              </a:r>
              <a:r>
                <a:rPr lang="zh-CN" altLang="en-US" sz="4000" b="1" dirty="0" smtClean="0">
                  <a:solidFill>
                    <a:srgbClr val="0055C2"/>
                  </a:solidFill>
                  <a:cs typeface="Arial" panose="020B0604020202020204" pitchFamily="34" charset="0"/>
                </a:rPr>
                <a:t>建立异常得分函数</a:t>
              </a:r>
              <a:endParaRPr lang="en-US" altLang="zh-CN" sz="4000" b="1" dirty="0">
                <a:solidFill>
                  <a:srgbClr val="0055C2"/>
                </a:solidFill>
                <a:cs typeface="Arial" panose="020B0604020202020204" pitchFamily="34" charset="0"/>
              </a:endParaRPr>
            </a:p>
          </p:txBody>
        </p:sp>
        <p:cxnSp>
          <p:nvCxnSpPr>
            <p:cNvPr id="6" name="直接连接符 5"/>
            <p:cNvCxnSpPr/>
            <p:nvPr/>
          </p:nvCxnSpPr>
          <p:spPr>
            <a:xfrm flipV="1">
              <a:off x="-2909470" y="1563232"/>
              <a:ext cx="484163" cy="1718"/>
            </a:xfrm>
            <a:prstGeom prst="line">
              <a:avLst/>
            </a:prstGeom>
            <a:ln w="41275">
              <a:solidFill>
                <a:srgbClr val="FFCC00">
                  <a:alpha val="90000"/>
                </a:srgbClr>
              </a:solidFill>
            </a:ln>
          </p:spPr>
          <p:style>
            <a:lnRef idx="1">
              <a:schemeClr val="accent1"/>
            </a:lnRef>
            <a:fillRef idx="0">
              <a:schemeClr val="accent1"/>
            </a:fillRef>
            <a:effectRef idx="0">
              <a:schemeClr val="accent1"/>
            </a:effectRef>
            <a:fontRef idx="minor">
              <a:schemeClr val="tx1"/>
            </a:fontRef>
          </p:style>
        </p:cxnSp>
      </p:grpSp>
      <p:sp>
        <p:nvSpPr>
          <p:cNvPr id="11" name="内容占位符 10"/>
          <p:cNvSpPr>
            <a:spLocks noGrp="1"/>
          </p:cNvSpPr>
          <p:nvPr>
            <p:ph idx="1"/>
          </p:nvPr>
        </p:nvSpPr>
        <p:spPr>
          <a:xfrm>
            <a:off x="848139" y="1655906"/>
            <a:ext cx="5765800" cy="4351338"/>
          </a:xfrm>
        </p:spPr>
        <p:txBody>
          <a:bodyPr>
            <a:normAutofit/>
          </a:bodyPr>
          <a:lstStyle/>
          <a:p>
            <a:r>
              <a:rPr lang="zh-CN" altLang="en-US" dirty="0" smtClean="0"/>
              <a:t>对于第一步</a:t>
            </a:r>
            <a:r>
              <a:rPr lang="zh-CN" altLang="en-US" dirty="0">
                <a:cs typeface="Arial" panose="020B0604020202020204" pitchFamily="34" charset="0"/>
              </a:rPr>
              <a:t>非负矩阵</a:t>
            </a:r>
            <a:r>
              <a:rPr lang="zh-CN" altLang="en-US" dirty="0" smtClean="0">
                <a:cs typeface="Arial" panose="020B0604020202020204" pitchFamily="34" charset="0"/>
              </a:rPr>
              <a:t>分解中得到的矩阵（</a:t>
            </a:r>
            <a:r>
              <a:rPr lang="en-US" altLang="zh-CN" dirty="0" smtClean="0">
                <a:cs typeface="Arial" panose="020B0604020202020204" pitchFamily="34" charset="0"/>
              </a:rPr>
              <a:t>V</a:t>
            </a:r>
            <a:r>
              <a:rPr lang="zh-CN" altLang="en-US" dirty="0" smtClean="0">
                <a:cs typeface="Arial" panose="020B0604020202020204" pitchFamily="34" charset="0"/>
              </a:rPr>
              <a:t>），对于其中的每一个元素，计算出其异常得分，异常得分的计算公式如图</a:t>
            </a:r>
            <a:r>
              <a:rPr lang="en-US" altLang="zh-CN" dirty="0" smtClean="0">
                <a:cs typeface="Arial" panose="020B0604020202020204" pitchFamily="34" charset="0"/>
              </a:rPr>
              <a:t>2</a:t>
            </a:r>
            <a:r>
              <a:rPr lang="zh-CN" altLang="en-US" dirty="0" smtClean="0">
                <a:cs typeface="Arial" panose="020B0604020202020204" pitchFamily="34" charset="0"/>
              </a:rPr>
              <a:t>所示</a:t>
            </a:r>
            <a:endParaRPr lang="en-US" altLang="zh-CN" dirty="0" smtClean="0">
              <a:cs typeface="Arial" panose="020B0604020202020204" pitchFamily="34" charset="0"/>
            </a:endParaRPr>
          </a:p>
          <a:p>
            <a:endParaRPr lang="en-US" altLang="zh-CN" dirty="0">
              <a:cs typeface="Arial" panose="020B0604020202020204" pitchFamily="34" charset="0"/>
            </a:endParaRPr>
          </a:p>
          <a:p>
            <a:r>
              <a:rPr lang="zh-CN" altLang="en-US" dirty="0" smtClean="0">
                <a:cs typeface="Arial" panose="020B0604020202020204" pitchFamily="34" charset="0"/>
              </a:rPr>
              <a:t>总计算公式中的第一部分为权值</a:t>
            </a:r>
            <a:r>
              <a:rPr lang="en-US" altLang="zh-CN" dirty="0" smtClean="0">
                <a:cs typeface="Arial" panose="020B0604020202020204" pitchFamily="34" charset="0"/>
              </a:rPr>
              <a:t>β</a:t>
            </a:r>
            <a:r>
              <a:rPr lang="zh-CN" altLang="en-US" dirty="0" smtClean="0">
                <a:cs typeface="Arial" panose="020B0604020202020204" pitchFamily="34" charset="0"/>
              </a:rPr>
              <a:t>下的历史异常得分，根据图</a:t>
            </a:r>
            <a:r>
              <a:rPr lang="en-US" altLang="zh-CN" dirty="0" smtClean="0">
                <a:cs typeface="Arial" panose="020B0604020202020204" pitchFamily="34" charset="0"/>
              </a:rPr>
              <a:t>3</a:t>
            </a:r>
            <a:r>
              <a:rPr lang="zh-CN" altLang="en-US" dirty="0" smtClean="0">
                <a:cs typeface="Arial" panose="020B0604020202020204" pitchFamily="34" charset="0"/>
              </a:rPr>
              <a:t>公式进行计算</a:t>
            </a:r>
            <a:endParaRPr lang="en-US" altLang="zh-CN" dirty="0">
              <a:cs typeface="Arial" panose="020B0604020202020204" pitchFamily="34" charset="0"/>
            </a:endParaRPr>
          </a:p>
        </p:txBody>
      </p:sp>
      <p:pic>
        <p:nvPicPr>
          <p:cNvPr id="12" name="图片 11"/>
          <p:cNvPicPr>
            <a:picLocks noChangeAspect="1"/>
          </p:cNvPicPr>
          <p:nvPr/>
        </p:nvPicPr>
        <p:blipFill>
          <a:blip r:embed="rId2"/>
          <a:stretch>
            <a:fillRect/>
          </a:stretch>
        </p:blipFill>
        <p:spPr>
          <a:xfrm>
            <a:off x="7599104" y="1655906"/>
            <a:ext cx="3885714" cy="552381"/>
          </a:xfrm>
          <a:prstGeom prst="rect">
            <a:avLst/>
          </a:prstGeom>
        </p:spPr>
      </p:pic>
      <p:pic>
        <p:nvPicPr>
          <p:cNvPr id="13" name="图片 12"/>
          <p:cNvPicPr>
            <a:picLocks noChangeAspect="1"/>
          </p:cNvPicPr>
          <p:nvPr/>
        </p:nvPicPr>
        <p:blipFill>
          <a:blip r:embed="rId3"/>
          <a:stretch>
            <a:fillRect/>
          </a:stretch>
        </p:blipFill>
        <p:spPr>
          <a:xfrm>
            <a:off x="7599104" y="3831575"/>
            <a:ext cx="3952381" cy="924801"/>
          </a:xfrm>
          <a:prstGeom prst="rect">
            <a:avLst/>
          </a:prstGeom>
        </p:spPr>
      </p:pic>
      <p:sp>
        <p:nvSpPr>
          <p:cNvPr id="15" name="文本框 14"/>
          <p:cNvSpPr txBox="1"/>
          <p:nvPr/>
        </p:nvSpPr>
        <p:spPr>
          <a:xfrm>
            <a:off x="7808533" y="2618855"/>
            <a:ext cx="3466856" cy="369332"/>
          </a:xfrm>
          <a:prstGeom prst="rect">
            <a:avLst/>
          </a:prstGeom>
          <a:noFill/>
        </p:spPr>
        <p:txBody>
          <a:bodyPr wrap="square" rtlCol="0">
            <a:spAutoFit/>
          </a:bodyPr>
          <a:lstStyle/>
          <a:p>
            <a:r>
              <a:rPr lang="zh-CN" altLang="en-US" dirty="0" smtClean="0"/>
              <a:t>        图</a:t>
            </a:r>
            <a:r>
              <a:rPr lang="en-US" altLang="zh-CN" dirty="0" smtClean="0"/>
              <a:t>2 </a:t>
            </a:r>
            <a:r>
              <a:rPr lang="zh-CN" altLang="en-US" dirty="0" smtClean="0"/>
              <a:t>异常得分的总计算公式</a:t>
            </a:r>
            <a:endParaRPr lang="zh-CN" altLang="en-US" dirty="0"/>
          </a:p>
        </p:txBody>
      </p:sp>
      <p:sp>
        <p:nvSpPr>
          <p:cNvPr id="16" name="文本框 15"/>
          <p:cNvSpPr txBox="1"/>
          <p:nvPr/>
        </p:nvSpPr>
        <p:spPr>
          <a:xfrm>
            <a:off x="8205621" y="5319170"/>
            <a:ext cx="3577065" cy="369332"/>
          </a:xfrm>
          <a:prstGeom prst="rect">
            <a:avLst/>
          </a:prstGeom>
          <a:noFill/>
        </p:spPr>
        <p:txBody>
          <a:bodyPr wrap="square" rtlCol="0">
            <a:spAutoFit/>
          </a:bodyPr>
          <a:lstStyle/>
          <a:p>
            <a:r>
              <a:rPr lang="zh-CN" altLang="en-US" dirty="0" smtClean="0"/>
              <a:t>图</a:t>
            </a:r>
            <a:r>
              <a:rPr lang="en-US" altLang="zh-CN" dirty="0" smtClean="0"/>
              <a:t>3   </a:t>
            </a:r>
            <a:r>
              <a:rPr lang="zh-CN" altLang="en-US" dirty="0" smtClean="0"/>
              <a:t>历史异常得分的计算公式</a:t>
            </a:r>
            <a:endParaRPr lang="zh-CN" altLang="en-US" dirty="0"/>
          </a:p>
        </p:txBody>
      </p:sp>
    </p:spTree>
    <p:extLst>
      <p:ext uri="{BB962C8B-B14F-4D97-AF65-F5344CB8AC3E}">
        <p14:creationId xmlns:p14="http://schemas.microsoft.com/office/powerpoint/2010/main" val="1194366435"/>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703386" y="373517"/>
            <a:ext cx="5029200" cy="783470"/>
            <a:chOff x="-3170893" y="781480"/>
            <a:chExt cx="5029200" cy="783470"/>
          </a:xfrm>
        </p:grpSpPr>
        <p:sp>
          <p:nvSpPr>
            <p:cNvPr id="5" name="文本框 4"/>
            <p:cNvSpPr txBox="1"/>
            <p:nvPr/>
          </p:nvSpPr>
          <p:spPr>
            <a:xfrm>
              <a:off x="-3170893" y="781480"/>
              <a:ext cx="5029200" cy="781752"/>
            </a:xfrm>
            <a:prstGeom prst="rect">
              <a:avLst/>
            </a:prstGeom>
            <a:noFill/>
          </p:spPr>
          <p:txBody>
            <a:bodyPr wrap="square" rtlCol="0">
              <a:spAutoFit/>
            </a:bodyPr>
            <a:lstStyle/>
            <a:p>
              <a:pPr algn="ctr">
                <a:lnSpc>
                  <a:spcPct val="120000"/>
                </a:lnSpc>
              </a:pPr>
              <a:r>
                <a:rPr lang="en-US" altLang="zh-CN" sz="4000" b="1" dirty="0" smtClean="0">
                  <a:solidFill>
                    <a:srgbClr val="0055C2"/>
                  </a:solidFill>
                  <a:cs typeface="Arial" panose="020B0604020202020204" pitchFamily="34" charset="0"/>
                </a:rPr>
                <a:t>3 </a:t>
              </a:r>
              <a:r>
                <a:rPr lang="zh-CN" altLang="en-US" sz="4000" b="1" dirty="0" smtClean="0">
                  <a:solidFill>
                    <a:srgbClr val="0055C2"/>
                  </a:solidFill>
                  <a:cs typeface="Arial" panose="020B0604020202020204" pitchFamily="34" charset="0"/>
                </a:rPr>
                <a:t>建立异常得分函数</a:t>
              </a:r>
              <a:endParaRPr lang="en-US" altLang="zh-CN" sz="4000" b="1" dirty="0">
                <a:solidFill>
                  <a:srgbClr val="0055C2"/>
                </a:solidFill>
                <a:cs typeface="Arial" panose="020B0604020202020204" pitchFamily="34" charset="0"/>
              </a:endParaRPr>
            </a:p>
          </p:txBody>
        </p:sp>
        <p:cxnSp>
          <p:nvCxnSpPr>
            <p:cNvPr id="6" name="直接连接符 5"/>
            <p:cNvCxnSpPr/>
            <p:nvPr/>
          </p:nvCxnSpPr>
          <p:spPr>
            <a:xfrm flipV="1">
              <a:off x="-2909470" y="1563232"/>
              <a:ext cx="484163" cy="1718"/>
            </a:xfrm>
            <a:prstGeom prst="line">
              <a:avLst/>
            </a:prstGeom>
            <a:ln w="41275">
              <a:solidFill>
                <a:srgbClr val="FFCC00">
                  <a:alpha val="90000"/>
                </a:srgbClr>
              </a:solidFill>
            </a:ln>
          </p:spPr>
          <p:style>
            <a:lnRef idx="1">
              <a:schemeClr val="accent1"/>
            </a:lnRef>
            <a:fillRef idx="0">
              <a:schemeClr val="accent1"/>
            </a:fillRef>
            <a:effectRef idx="0">
              <a:schemeClr val="accent1"/>
            </a:effectRef>
            <a:fontRef idx="minor">
              <a:schemeClr val="tx1"/>
            </a:fontRef>
          </p:style>
        </p:cxnSp>
      </p:grpSp>
      <p:sp>
        <p:nvSpPr>
          <p:cNvPr id="11" name="内容占位符 10"/>
          <p:cNvSpPr>
            <a:spLocks noGrp="1"/>
          </p:cNvSpPr>
          <p:nvPr>
            <p:ph idx="1"/>
          </p:nvPr>
        </p:nvSpPr>
        <p:spPr>
          <a:xfrm>
            <a:off x="848139" y="1655906"/>
            <a:ext cx="5765800" cy="4351338"/>
          </a:xfrm>
        </p:spPr>
        <p:txBody>
          <a:bodyPr>
            <a:normAutofit/>
          </a:bodyPr>
          <a:lstStyle/>
          <a:p>
            <a:r>
              <a:rPr lang="zh-CN" altLang="en-US" dirty="0">
                <a:cs typeface="Arial" panose="020B0604020202020204" pitchFamily="34" charset="0"/>
              </a:rPr>
              <a:t>总计算公式中的</a:t>
            </a:r>
            <a:r>
              <a:rPr lang="zh-CN" altLang="en-US" dirty="0" smtClean="0">
                <a:cs typeface="Arial" panose="020B0604020202020204" pitchFamily="34" charset="0"/>
              </a:rPr>
              <a:t>第二部分</a:t>
            </a:r>
            <a:r>
              <a:rPr lang="zh-CN" altLang="en-US" dirty="0">
                <a:cs typeface="Arial" panose="020B0604020202020204" pitchFamily="34" charset="0"/>
              </a:rPr>
              <a:t>为权</a:t>
            </a:r>
            <a:r>
              <a:rPr lang="zh-CN" altLang="en-US" dirty="0" smtClean="0">
                <a:cs typeface="Arial" panose="020B0604020202020204" pitchFamily="34" charset="0"/>
              </a:rPr>
              <a:t>值</a:t>
            </a:r>
            <a:r>
              <a:rPr lang="en-US" altLang="zh-CN" dirty="0" smtClean="0">
                <a:cs typeface="Arial" panose="020B0604020202020204" pitchFamily="34" charset="0"/>
              </a:rPr>
              <a:t>(1-β</a:t>
            </a:r>
            <a:r>
              <a:rPr lang="en-US" altLang="zh-CN" dirty="0">
                <a:cs typeface="Arial" panose="020B0604020202020204" pitchFamily="34" charset="0"/>
              </a:rPr>
              <a:t>)</a:t>
            </a:r>
            <a:r>
              <a:rPr lang="zh-CN" altLang="en-US" dirty="0" smtClean="0">
                <a:cs typeface="Arial" panose="020B0604020202020204" pitchFamily="34" charset="0"/>
              </a:rPr>
              <a:t>下的</a:t>
            </a:r>
            <a:r>
              <a:rPr lang="zh-CN" altLang="en-US" dirty="0">
                <a:cs typeface="Arial" panose="020B0604020202020204" pitchFamily="34" charset="0"/>
              </a:rPr>
              <a:t>邻居</a:t>
            </a:r>
            <a:r>
              <a:rPr lang="zh-CN" altLang="en-US" dirty="0" smtClean="0">
                <a:cs typeface="Arial" panose="020B0604020202020204" pitchFamily="34" charset="0"/>
              </a:rPr>
              <a:t>异常得分</a:t>
            </a:r>
            <a:endParaRPr lang="en-US" altLang="zh-CN" dirty="0" smtClean="0">
              <a:cs typeface="Arial" panose="020B0604020202020204" pitchFamily="34" charset="0"/>
            </a:endParaRPr>
          </a:p>
          <a:p>
            <a:endParaRPr lang="en-US" altLang="zh-CN" dirty="0" smtClean="0"/>
          </a:p>
          <a:p>
            <a:endParaRPr lang="en-US" altLang="zh-CN" dirty="0" smtClean="0"/>
          </a:p>
          <a:p>
            <a:r>
              <a:rPr lang="zh-CN" altLang="en-US" dirty="0" smtClean="0"/>
              <a:t>在邻居异常得分函数中，得分即为测试数据当天中第</a:t>
            </a:r>
            <a:r>
              <a:rPr lang="en-US" altLang="zh-CN" dirty="0" err="1" smtClean="0"/>
              <a:t>i</a:t>
            </a:r>
            <a:r>
              <a:rPr lang="zh-CN" altLang="en-US" dirty="0" smtClean="0"/>
              <a:t>时段道路流量与其同模式下其他路段在各个时段的道路流量的平均值的差的高斯概率分布之和</a:t>
            </a:r>
            <a:endParaRPr lang="en-US" altLang="zh-CN" dirty="0" smtClean="0"/>
          </a:p>
        </p:txBody>
      </p:sp>
      <p:sp>
        <p:nvSpPr>
          <p:cNvPr id="17" name="文本框 16"/>
          <p:cNvSpPr txBox="1"/>
          <p:nvPr/>
        </p:nvSpPr>
        <p:spPr>
          <a:xfrm>
            <a:off x="8374585" y="5531993"/>
            <a:ext cx="3510398" cy="369332"/>
          </a:xfrm>
          <a:prstGeom prst="rect">
            <a:avLst/>
          </a:prstGeom>
          <a:noFill/>
        </p:spPr>
        <p:txBody>
          <a:bodyPr wrap="square" rtlCol="0">
            <a:spAutoFit/>
          </a:bodyPr>
          <a:lstStyle/>
          <a:p>
            <a:r>
              <a:rPr lang="en-US" altLang="zh-CN" dirty="0" smtClean="0"/>
              <a:t>  </a:t>
            </a:r>
            <a:endParaRPr lang="zh-CN" altLang="en-US" dirty="0"/>
          </a:p>
        </p:txBody>
      </p:sp>
      <p:sp>
        <p:nvSpPr>
          <p:cNvPr id="18" name="文本框 17"/>
          <p:cNvSpPr txBox="1"/>
          <p:nvPr/>
        </p:nvSpPr>
        <p:spPr>
          <a:xfrm>
            <a:off x="7599103" y="2608916"/>
            <a:ext cx="3701687" cy="369332"/>
          </a:xfrm>
          <a:prstGeom prst="rect">
            <a:avLst/>
          </a:prstGeom>
          <a:noFill/>
        </p:spPr>
        <p:txBody>
          <a:bodyPr wrap="square" rtlCol="0">
            <a:spAutoFit/>
          </a:bodyPr>
          <a:lstStyle/>
          <a:p>
            <a:r>
              <a:rPr lang="zh-CN" altLang="en-US" dirty="0" smtClean="0"/>
              <a:t>  图</a:t>
            </a:r>
            <a:r>
              <a:rPr lang="en-US" altLang="zh-CN" dirty="0" smtClean="0"/>
              <a:t>2  </a:t>
            </a:r>
            <a:r>
              <a:rPr lang="zh-CN" altLang="en-US" dirty="0" smtClean="0"/>
              <a:t>邻居异常得分的总计算公式</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6773" y="1042005"/>
            <a:ext cx="3713043" cy="1227802"/>
          </a:xfrm>
          <a:prstGeom prst="rect">
            <a:avLst/>
          </a:prstGeom>
        </p:spPr>
      </p:pic>
    </p:spTree>
    <p:extLst>
      <p:ext uri="{BB962C8B-B14F-4D97-AF65-F5344CB8AC3E}">
        <p14:creationId xmlns:p14="http://schemas.microsoft.com/office/powerpoint/2010/main" val="781422657"/>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ontent">
  <a:themeElements>
    <a:clrScheme name="ALVEO">
      <a:dk1>
        <a:srgbClr val="7F7F7F"/>
      </a:dk1>
      <a:lt1>
        <a:srgbClr val="FFFFFF"/>
      </a:lt1>
      <a:dk2>
        <a:srgbClr val="000000"/>
      </a:dk2>
      <a:lt2>
        <a:srgbClr val="FFFFFF"/>
      </a:lt2>
      <a:accent1>
        <a:srgbClr val="000000"/>
      </a:accent1>
      <a:accent2>
        <a:srgbClr val="9E9B7C"/>
      </a:accent2>
      <a:accent3>
        <a:srgbClr val="4B5050"/>
      </a:accent3>
      <a:accent4>
        <a:srgbClr val="91969B"/>
      </a:accent4>
      <a:accent5>
        <a:srgbClr val="4B5050"/>
      </a:accent5>
      <a:accent6>
        <a:srgbClr val="91969B"/>
      </a:accent6>
      <a:hlink>
        <a:srgbClr val="F33B48"/>
      </a:hlink>
      <a:folHlink>
        <a:srgbClr val="FFC000"/>
      </a:folHlink>
    </a:clrScheme>
    <a:fontScheme name="Temp">
      <a:majorFont>
        <a:latin typeface="Agency FB"/>
        <a:ea typeface="方正正大黑简体"/>
        <a:cs typeface=""/>
      </a:majorFont>
      <a:minorFont>
        <a:latin typeface="Agency FB"/>
        <a:ea typeface="方正正大黑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1488</TotalTime>
  <Words>1117</Words>
  <Application>Microsoft Office PowerPoint</Application>
  <PresentationFormat>宽屏</PresentationFormat>
  <Paragraphs>116</Paragraphs>
  <Slides>19</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19</vt:i4>
      </vt:variant>
    </vt:vector>
  </HeadingPairs>
  <TitlesOfParts>
    <vt:vector size="31" baseType="lpstr">
      <vt:lpstr>华文细黑</vt:lpstr>
      <vt:lpstr>方正正大黑简体</vt:lpstr>
      <vt:lpstr>Calibri</vt:lpstr>
      <vt:lpstr>微软雅黑</vt:lpstr>
      <vt:lpstr>Arial</vt:lpstr>
      <vt:lpstr>宋体</vt:lpstr>
      <vt:lpstr>Calibri Light</vt:lpstr>
      <vt:lpstr>等线</vt:lpstr>
      <vt:lpstr>苹方 常规</vt:lpstr>
      <vt:lpstr>Agency FB</vt:lpstr>
      <vt:lpstr>Office 主题</vt:lpstr>
      <vt:lpstr>1_Content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senry gee</dc:creator>
  <cp:lastModifiedBy>TAN STEVEN</cp:lastModifiedBy>
  <cp:revision>176</cp:revision>
  <dcterms:created xsi:type="dcterms:W3CDTF">2016-03-18T05:18:05Z</dcterms:created>
  <dcterms:modified xsi:type="dcterms:W3CDTF">2019-02-01T03:01:53Z</dcterms:modified>
</cp:coreProperties>
</file>

<file path=docProps/thumbnail.jpeg>
</file>